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0" r:id="rId4"/>
    <p:sldMasterId id="2147483701" r:id="rId5"/>
    <p:sldMasterId id="2147483702" r:id="rId6"/>
    <p:sldMasterId id="214748370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Lst>
  <p:sldSz cy="5143500" cx="9144000"/>
  <p:notesSz cx="6858000" cy="9144000"/>
  <p:embeddedFontLst>
    <p:embeddedFont>
      <p:font typeface="Raleway"/>
      <p:regular r:id="rId56"/>
      <p:bold r:id="rId57"/>
      <p:italic r:id="rId58"/>
      <p:boldItalic r:id="rId59"/>
    </p:embeddedFont>
    <p:embeddedFont>
      <p:font typeface="Roboto"/>
      <p:regular r:id="rId60"/>
      <p:bold r:id="rId61"/>
      <p:italic r:id="rId62"/>
      <p:boldItalic r:id="rId63"/>
    </p:embeddedFont>
    <p:embeddedFont>
      <p:font typeface="Arial Narrow"/>
      <p:regular r:id="rId64"/>
      <p:bold r:id="rId65"/>
      <p:italic r:id="rId66"/>
      <p:boldItalic r:id="rId67"/>
    </p:embeddedFont>
    <p:embeddedFont>
      <p:font typeface="Lato"/>
      <p:regular r:id="rId68"/>
      <p:bold r:id="rId69"/>
      <p:italic r:id="rId70"/>
      <p:boldItalic r:id="rId71"/>
    </p:embeddedFont>
    <p:embeddedFont>
      <p:font typeface="Arial Black"/>
      <p:regular r:id="rId7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72" Type="http://schemas.openxmlformats.org/officeDocument/2006/relationships/font" Target="fonts/ArialBlack-regular.fntdata"/><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71" Type="http://schemas.openxmlformats.org/officeDocument/2006/relationships/font" Target="fonts/Lato-boldItalic.fntdata"/><Relationship Id="rId70" Type="http://schemas.openxmlformats.org/officeDocument/2006/relationships/font" Target="fonts/Lato-italic.fntdata"/><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font" Target="fonts/Roboto-italic.fntdata"/><Relationship Id="rId61" Type="http://schemas.openxmlformats.org/officeDocument/2006/relationships/font" Target="fonts/Roboto-bold.fntdata"/><Relationship Id="rId20" Type="http://schemas.openxmlformats.org/officeDocument/2006/relationships/slide" Target="slides/slide12.xml"/><Relationship Id="rId64" Type="http://schemas.openxmlformats.org/officeDocument/2006/relationships/font" Target="fonts/ArialNarrow-regular.fntdata"/><Relationship Id="rId63" Type="http://schemas.openxmlformats.org/officeDocument/2006/relationships/font" Target="fonts/Roboto-boldItalic.fntdata"/><Relationship Id="rId22" Type="http://schemas.openxmlformats.org/officeDocument/2006/relationships/slide" Target="slides/slide14.xml"/><Relationship Id="rId66" Type="http://schemas.openxmlformats.org/officeDocument/2006/relationships/font" Target="fonts/ArialNarrow-italic.fntdata"/><Relationship Id="rId21" Type="http://schemas.openxmlformats.org/officeDocument/2006/relationships/slide" Target="slides/slide13.xml"/><Relationship Id="rId65" Type="http://schemas.openxmlformats.org/officeDocument/2006/relationships/font" Target="fonts/ArialNarrow-bold.fntdata"/><Relationship Id="rId24" Type="http://schemas.openxmlformats.org/officeDocument/2006/relationships/slide" Target="slides/slide16.xml"/><Relationship Id="rId68" Type="http://schemas.openxmlformats.org/officeDocument/2006/relationships/font" Target="fonts/Lato-regular.fntdata"/><Relationship Id="rId23" Type="http://schemas.openxmlformats.org/officeDocument/2006/relationships/slide" Target="slides/slide15.xml"/><Relationship Id="rId67" Type="http://schemas.openxmlformats.org/officeDocument/2006/relationships/font" Target="fonts/ArialNarrow-boldItalic.fntdata"/><Relationship Id="rId60" Type="http://schemas.openxmlformats.org/officeDocument/2006/relationships/font" Target="fonts/Roboto-regular.fntdata"/><Relationship Id="rId26" Type="http://schemas.openxmlformats.org/officeDocument/2006/relationships/slide" Target="slides/slide18.xml"/><Relationship Id="rId25" Type="http://schemas.openxmlformats.org/officeDocument/2006/relationships/slide" Target="slides/slide17.xml"/><Relationship Id="rId69" Type="http://schemas.openxmlformats.org/officeDocument/2006/relationships/font" Target="fonts/Lato-bold.fntdata"/><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slide" Target="slides/slide45.xml"/><Relationship Id="rId52" Type="http://schemas.openxmlformats.org/officeDocument/2006/relationships/slide" Target="slides/slide44.xml"/><Relationship Id="rId11" Type="http://schemas.openxmlformats.org/officeDocument/2006/relationships/slide" Target="slides/slide3.xml"/><Relationship Id="rId55" Type="http://schemas.openxmlformats.org/officeDocument/2006/relationships/slide" Target="slides/slide47.xml"/><Relationship Id="rId10" Type="http://schemas.openxmlformats.org/officeDocument/2006/relationships/slide" Target="slides/slide2.xml"/><Relationship Id="rId54" Type="http://schemas.openxmlformats.org/officeDocument/2006/relationships/slide" Target="slides/slide46.xml"/><Relationship Id="rId13" Type="http://schemas.openxmlformats.org/officeDocument/2006/relationships/slide" Target="slides/slide5.xml"/><Relationship Id="rId57" Type="http://schemas.openxmlformats.org/officeDocument/2006/relationships/font" Target="fonts/Raleway-bold.fntdata"/><Relationship Id="rId12" Type="http://schemas.openxmlformats.org/officeDocument/2006/relationships/slide" Target="slides/slide4.xml"/><Relationship Id="rId56" Type="http://schemas.openxmlformats.org/officeDocument/2006/relationships/font" Target="fonts/Raleway-regular.fntdata"/><Relationship Id="rId15" Type="http://schemas.openxmlformats.org/officeDocument/2006/relationships/slide" Target="slides/slide7.xml"/><Relationship Id="rId59" Type="http://schemas.openxmlformats.org/officeDocument/2006/relationships/font" Target="fonts/Raleway-boldItalic.fntdata"/><Relationship Id="rId14" Type="http://schemas.openxmlformats.org/officeDocument/2006/relationships/slide" Target="slides/slide6.xml"/><Relationship Id="rId58" Type="http://schemas.openxmlformats.org/officeDocument/2006/relationships/font" Target="fonts/Raleway-italic.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d8a06b4e78_1_113:notes"/>
          <p:cNvSpPr txBox="1"/>
          <p:nvPr>
            <p:ph idx="1" type="body"/>
          </p:nvPr>
        </p:nvSpPr>
        <p:spPr>
          <a:xfrm>
            <a:off x="685802" y="4400549"/>
            <a:ext cx="5486400" cy="3600600"/>
          </a:xfrm>
          <a:prstGeom prst="rect">
            <a:avLst/>
          </a:prstGeom>
          <a:noFill/>
          <a:ln>
            <a:noFill/>
          </a:ln>
        </p:spPr>
        <p:txBody>
          <a:bodyPr anchorCtr="0" anchor="t" bIns="91075" lIns="91075" spcFirstLastPara="1" rIns="91075" wrap="square" tIns="91075">
            <a:noAutofit/>
          </a:bodyPr>
          <a:lstStyle/>
          <a:p>
            <a:pPr indent="0" lvl="0" marL="0" rtl="0" algn="l">
              <a:lnSpc>
                <a:spcPct val="100000"/>
              </a:lnSpc>
              <a:spcBef>
                <a:spcPts val="0"/>
              </a:spcBef>
              <a:spcAft>
                <a:spcPts val="0"/>
              </a:spcAft>
              <a:buClr>
                <a:schemeClr val="dk1"/>
              </a:buClr>
              <a:buSzPts val="300"/>
              <a:buFont typeface="Arial"/>
              <a:buNone/>
            </a:pPr>
            <a:r>
              <a:t/>
            </a:r>
            <a:endParaRPr/>
          </a:p>
        </p:txBody>
      </p:sp>
      <p:sp>
        <p:nvSpPr>
          <p:cNvPr id="302" name="Google Shape;302;gd8a06b4e78_1_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d99b7a44c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gd99b7a44c3_0_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d99b7a44c3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gd99b7a44c3_0_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d632800d96_0_4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5" name="Google Shape;395;gd632800d96_0_44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d632800d96_0_46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gd632800d96_0_4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d86eba6f0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d86eba6f0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d4054f8e18_0_2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33" name="Google Shape;433;gd4054f8e18_0_2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gd4054f8e18_0_2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d4054f8e18_0_2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gd4054f8e18_0_2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 sz="1200">
                <a:solidFill>
                  <a:schemeClr val="dk1"/>
                </a:solidFill>
                <a:latin typeface="Arial"/>
                <a:ea typeface="Arial"/>
                <a:cs typeface="Arial"/>
                <a:sym typeface="Arial"/>
              </a:rPr>
              <a:t>How this relates to other populations -- AYAs</a:t>
            </a:r>
            <a:endParaRPr/>
          </a:p>
        </p:txBody>
      </p:sp>
      <p:sp>
        <p:nvSpPr>
          <p:cNvPr id="443" name="Google Shape;443;gd4054f8e18_0_2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d4054f8e18_0_240:notes"/>
          <p:cNvSpPr/>
          <p:nvPr>
            <p:ph idx="2" type="sldImg"/>
          </p:nvPr>
        </p:nvSpPr>
        <p:spPr>
          <a:xfrm>
            <a:off x="685800" y="458788"/>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9" name="Google Shape;449;gd4054f8e18_0_240:notes"/>
          <p:cNvSpPr txBox="1"/>
          <p:nvPr>
            <p:ph idx="1" type="body"/>
          </p:nvPr>
        </p:nvSpPr>
        <p:spPr>
          <a:xfrm>
            <a:off x="434008" y="3751192"/>
            <a:ext cx="5990100" cy="4284600"/>
          </a:xfrm>
          <a:prstGeom prst="rect">
            <a:avLst/>
          </a:prstGeom>
          <a:noFill/>
          <a:ln>
            <a:noFill/>
          </a:ln>
        </p:spPr>
        <p:txBody>
          <a:bodyPr anchorCtr="0" anchor="t" bIns="45700" lIns="91425" spcFirstLastPara="1" rIns="91425" wrap="square" tIns="45700">
            <a:noAutofit/>
          </a:bodyPr>
          <a:lstStyle/>
          <a:p>
            <a:pPr indent="0" lvl="1" marL="457200" rtl="0" algn="l">
              <a:spcBef>
                <a:spcPts val="0"/>
              </a:spcBef>
              <a:spcAft>
                <a:spcPts val="0"/>
              </a:spcAft>
              <a:buNone/>
            </a:pPr>
            <a:r>
              <a:t/>
            </a:r>
            <a:endParaRPr sz="1400"/>
          </a:p>
        </p:txBody>
      </p:sp>
      <p:sp>
        <p:nvSpPr>
          <p:cNvPr id="450" name="Google Shape;450;gd4054f8e18_0_2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d4054f8e18_0_2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9" name="Google Shape;459;gd4054f8e18_0_249:notes"/>
          <p:cNvSpPr txBox="1"/>
          <p:nvPr>
            <p:ph idx="1" type="body"/>
          </p:nvPr>
        </p:nvSpPr>
        <p:spPr>
          <a:xfrm>
            <a:off x="685800" y="4464718"/>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400"/>
          </a:p>
        </p:txBody>
      </p:sp>
      <p:sp>
        <p:nvSpPr>
          <p:cNvPr id="460" name="Google Shape;460;gd4054f8e18_0_2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d4054f8e18_0_2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gd4054f8e18_0_256:notes"/>
          <p:cNvSpPr txBox="1"/>
          <p:nvPr>
            <p:ph idx="1" type="body"/>
          </p:nvPr>
        </p:nvSpPr>
        <p:spPr>
          <a:xfrm>
            <a:off x="685800" y="4464718"/>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400"/>
          </a:p>
        </p:txBody>
      </p:sp>
      <p:sp>
        <p:nvSpPr>
          <p:cNvPr id="468" name="Google Shape;468;gd4054f8e18_0_25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d632800d96_0_36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310" name="Google Shape;310;gd632800d96_0_3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d4054f8e18_0_2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5" name="Google Shape;475;gd4054f8e18_0_2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6" name="Google Shape;476;gd4054f8e18_0_2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d4054f8e18_0_2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3" name="Google Shape;483;gd4054f8e18_0_2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d4054f8e18_0_2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0" name="Google Shape;490;gd4054f8e18_0_2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d4054f8e18_0_2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5" name="Google Shape;505;gd4054f8e18_0_2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Like reflects at least 2 things (actual worsening of student mental health and heightened awareness/exposure for faculty to see student mental health)</a:t>
            </a:r>
            <a:endParaRPr/>
          </a:p>
        </p:txBody>
      </p:sp>
      <p:sp>
        <p:nvSpPr>
          <p:cNvPr id="506" name="Google Shape;506;gd4054f8e18_0_2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d4054f8e18_0_2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2" name="Google Shape;512;gd4054f8e18_0_2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2000">
              <a:solidFill>
                <a:srgbClr val="000066"/>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d4054f8e18_0_3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0" name="Google Shape;520;gd4054f8e18_0_3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1" name="Google Shape;521;gd4054f8e18_0_30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d8a06b4e78_0_1152:notes"/>
          <p:cNvSpPr/>
          <p:nvPr>
            <p:ph idx="2" type="sldImg"/>
          </p:nvPr>
        </p:nvSpPr>
        <p:spPr>
          <a:xfrm>
            <a:off x="381000" y="685800"/>
            <a:ext cx="4046400" cy="2276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8" name="Google Shape;528;gd8a06b4e78_0_1152:notes"/>
          <p:cNvSpPr txBox="1"/>
          <p:nvPr>
            <p:ph idx="1" type="body"/>
          </p:nvPr>
        </p:nvSpPr>
        <p:spPr>
          <a:xfrm>
            <a:off x="381000" y="3124199"/>
            <a:ext cx="6096000" cy="5596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9" name="Google Shape;529;gd8a06b4e78_0_1152:notes"/>
          <p:cNvSpPr txBox="1"/>
          <p:nvPr>
            <p:ph idx="3"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solidFill>
                  <a:srgbClr val="000000"/>
                </a:solidFill>
              </a:rPr>
              <a:t>Name of Deck/Section</a:t>
            </a:r>
            <a:endParaRPr>
              <a:solidFill>
                <a:srgbClr val="000000"/>
              </a:solidFill>
            </a:endParaRPr>
          </a:p>
        </p:txBody>
      </p:sp>
      <p:sp>
        <p:nvSpPr>
          <p:cNvPr id="530" name="Google Shape;530;gd8a06b4e78_0_1152:notes"/>
          <p:cNvSpPr txBox="1"/>
          <p:nvPr>
            <p:ph idx="12" type="sldNum"/>
          </p:nvPr>
        </p:nvSpPr>
        <p:spPr>
          <a:xfrm>
            <a:off x="3884613" y="8898467"/>
            <a:ext cx="2971800" cy="243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d8a06b4e78_0_1165:notes"/>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Cigna Resilience Index: 2020 U.S. Report - Workforce</a:t>
            </a:r>
            <a:endParaRPr/>
          </a:p>
        </p:txBody>
      </p:sp>
      <p:sp>
        <p:nvSpPr>
          <p:cNvPr id="542" name="Google Shape;542;gd8a06b4e78_0_1165:notes"/>
          <p:cNvSpPr txBox="1"/>
          <p:nvPr>
            <p:ph idx="11" type="ftr"/>
          </p:nvPr>
        </p:nvSpPr>
        <p:spPr>
          <a:xfrm>
            <a:off x="0" y="8898467"/>
            <a:ext cx="2971800" cy="2439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sp>
        <p:nvSpPr>
          <p:cNvPr id="543" name="Google Shape;543;gd8a06b4e78_0_1165:notes"/>
          <p:cNvSpPr txBox="1"/>
          <p:nvPr>
            <p:ph idx="12" type="sldNum"/>
          </p:nvPr>
        </p:nvSpPr>
        <p:spPr>
          <a:xfrm>
            <a:off x="3884613" y="8898467"/>
            <a:ext cx="2971800" cy="243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544" name="Google Shape;544;gd8a06b4e78_0_1165:notes"/>
          <p:cNvSpPr txBox="1"/>
          <p:nvPr>
            <p:ph idx="1" type="body"/>
          </p:nvPr>
        </p:nvSpPr>
        <p:spPr>
          <a:xfrm>
            <a:off x="381000" y="3124199"/>
            <a:ext cx="6096000" cy="5596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33"/>
              <a:buFont typeface="Arial"/>
              <a:buNone/>
            </a:pPr>
            <a:r>
              <a:t/>
            </a:r>
            <a:endParaRPr sz="1333">
              <a:solidFill>
                <a:schemeClr val="dk1"/>
              </a:solidFill>
              <a:latin typeface="Calibri"/>
              <a:ea typeface="Calibri"/>
              <a:cs typeface="Calibri"/>
              <a:sym typeface="Calibri"/>
            </a:endParaRPr>
          </a:p>
        </p:txBody>
      </p:sp>
      <p:sp>
        <p:nvSpPr>
          <p:cNvPr id="545" name="Google Shape;545;gd8a06b4e78_0_1165:notes"/>
          <p:cNvSpPr/>
          <p:nvPr>
            <p:ph idx="3" type="sldImg"/>
          </p:nvPr>
        </p:nvSpPr>
        <p:spPr>
          <a:xfrm>
            <a:off x="381000" y="685800"/>
            <a:ext cx="4046400" cy="2276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6" name="Google Shape;546;gd8a06b4e78_0_1165: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a:t>5/4/2021</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d8a06b4e78_0_1195:notes"/>
          <p:cNvSpPr txBox="1"/>
          <p:nvPr>
            <p:ph idx="12" type="sldNum"/>
          </p:nvPr>
        </p:nvSpPr>
        <p:spPr>
          <a:xfrm>
            <a:off x="3884613" y="8898467"/>
            <a:ext cx="2971800" cy="243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572" name="Google Shape;572;gd8a06b4e78_0_1195:notes"/>
          <p:cNvSpPr/>
          <p:nvPr>
            <p:ph idx="2" type="sldImg"/>
          </p:nvPr>
        </p:nvSpPr>
        <p:spPr>
          <a:xfrm>
            <a:off x="381000" y="685800"/>
            <a:ext cx="4046400" cy="2276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3" name="Google Shape;573;gd8a06b4e78_0_1195: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a:t>5/4/2021</a:t>
            </a:r>
            <a:endParaRPr/>
          </a:p>
        </p:txBody>
      </p:sp>
      <p:sp>
        <p:nvSpPr>
          <p:cNvPr id="574" name="Google Shape;574;gd8a06b4e78_0_1195:notes"/>
          <p:cNvSpPr txBox="1"/>
          <p:nvPr>
            <p:ph idx="3"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Cigna Resilience Index: 2020 U.S. Report - Workforce</a:t>
            </a:r>
            <a:endParaRPr/>
          </a:p>
        </p:txBody>
      </p:sp>
      <p:sp>
        <p:nvSpPr>
          <p:cNvPr id="575" name="Google Shape;575;gd8a06b4e78_0_1195:notes"/>
          <p:cNvSpPr txBox="1"/>
          <p:nvPr>
            <p:ph idx="1" type="body"/>
          </p:nvPr>
        </p:nvSpPr>
        <p:spPr>
          <a:xfrm>
            <a:off x="381000" y="3124199"/>
            <a:ext cx="6096000" cy="5596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sz="1200">
              <a:solidFill>
                <a:schemeClr val="lt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d8a06b4e78_0_1211:notes"/>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Cigna Resilience Index: 2020 U.S. Report - Workforce</a:t>
            </a:r>
            <a:endParaRPr/>
          </a:p>
        </p:txBody>
      </p:sp>
      <p:sp>
        <p:nvSpPr>
          <p:cNvPr id="591" name="Google Shape;591;gd8a06b4e78_0_1211:notes"/>
          <p:cNvSpPr txBox="1"/>
          <p:nvPr>
            <p:ph idx="11" type="ftr"/>
          </p:nvPr>
        </p:nvSpPr>
        <p:spPr>
          <a:xfrm>
            <a:off x="0" y="8898467"/>
            <a:ext cx="2971800" cy="2439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sp>
        <p:nvSpPr>
          <p:cNvPr id="592" name="Google Shape;592;gd8a06b4e78_0_1211:notes"/>
          <p:cNvSpPr txBox="1"/>
          <p:nvPr>
            <p:ph idx="12" type="sldNum"/>
          </p:nvPr>
        </p:nvSpPr>
        <p:spPr>
          <a:xfrm>
            <a:off x="3884613" y="8898467"/>
            <a:ext cx="2971800" cy="243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593" name="Google Shape;593;gd8a06b4e78_0_1211:notes"/>
          <p:cNvSpPr txBox="1"/>
          <p:nvPr>
            <p:ph idx="1" type="body"/>
          </p:nvPr>
        </p:nvSpPr>
        <p:spPr>
          <a:xfrm>
            <a:off x="381000" y="3124199"/>
            <a:ext cx="6096000" cy="5596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594" name="Google Shape;594;gd8a06b4e78_0_1211:notes"/>
          <p:cNvSpPr/>
          <p:nvPr>
            <p:ph idx="3" type="sldImg"/>
          </p:nvPr>
        </p:nvSpPr>
        <p:spPr>
          <a:xfrm>
            <a:off x="381000" y="685800"/>
            <a:ext cx="4046400" cy="2276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5" name="Google Shape;595;gd8a06b4e78_0_1211: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a:t>5/4/2021</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d632800d96_0_5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d632800d96_0_5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d632800d96_0_9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gd632800d96_0_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d632800d96_0_10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gd632800d96_0_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d632800d96_0_10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gd632800d96_0_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d632800d96_0_11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gd632800d96_0_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d632800d96_0_11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gd632800d96_0_1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d632800d96_0_12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gd632800d96_0_1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d632800d96_0_1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0" name="Google Shape;660;gd632800d96_0_1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228600" marR="0" rtl="0" algn="l">
              <a:spcBef>
                <a:spcPts val="0"/>
              </a:spcBef>
              <a:spcAft>
                <a:spcPts val="0"/>
              </a:spcAft>
              <a:buNone/>
            </a:pPr>
            <a:r>
              <a:t/>
            </a:r>
            <a:endParaRPr sz="1800">
              <a:latin typeface="Calibri"/>
              <a:ea typeface="Calibri"/>
              <a:cs typeface="Calibri"/>
              <a:sym typeface="Calibri"/>
            </a:endParaRPr>
          </a:p>
        </p:txBody>
      </p:sp>
      <p:sp>
        <p:nvSpPr>
          <p:cNvPr id="661" name="Google Shape;661;gd632800d96_0_1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d632800d96_0_1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0" name="Google Shape;670;gd632800d96_0_1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228600" marR="0" rtl="0" algn="l">
              <a:spcBef>
                <a:spcPts val="0"/>
              </a:spcBef>
              <a:spcAft>
                <a:spcPts val="0"/>
              </a:spcAft>
              <a:buNone/>
            </a:pPr>
            <a:r>
              <a:rPr b="1" lang="en" sz="1200">
                <a:latin typeface="Calibri"/>
                <a:ea typeface="Calibri"/>
                <a:cs typeface="Calibri"/>
                <a:sym typeface="Calibri"/>
              </a:rPr>
              <a:t>Successful Aging Creativity Circles + DOROT - </a:t>
            </a:r>
            <a:r>
              <a:rPr b="1" lang="en" sz="1200">
                <a:solidFill>
                  <a:srgbClr val="7030A0"/>
                </a:solidFill>
                <a:latin typeface="Calibri"/>
                <a:ea typeface="Calibri"/>
                <a:cs typeface="Calibri"/>
                <a:sym typeface="Calibri"/>
              </a:rPr>
              <a:t>Bold is for slide, </a:t>
            </a:r>
            <a:r>
              <a:rPr lang="en" sz="1200">
                <a:solidFill>
                  <a:srgbClr val="7030A0"/>
                </a:solidFill>
                <a:latin typeface="Calibri"/>
                <a:ea typeface="Calibri"/>
                <a:cs typeface="Calibri"/>
                <a:sym typeface="Calibri"/>
              </a:rPr>
              <a:t>nonbold is for narrative (not included on slide)</a:t>
            </a:r>
            <a:endParaRPr sz="1200">
              <a:latin typeface="Calibri"/>
              <a:ea typeface="Calibri"/>
              <a:cs typeface="Calibri"/>
              <a:sym typeface="Calibri"/>
            </a:endParaRPr>
          </a:p>
          <a:p>
            <a:pPr indent="-342900" lvl="0" marL="342900" marR="0" rtl="0" algn="l">
              <a:spcBef>
                <a:spcPts val="0"/>
              </a:spcBef>
              <a:spcAft>
                <a:spcPts val="0"/>
              </a:spcAft>
              <a:buClr>
                <a:srgbClr val="7030A0"/>
              </a:buClr>
              <a:buSzPts val="1200"/>
              <a:buFont typeface="Noto Sans Symbols"/>
              <a:buChar char="∙"/>
            </a:pPr>
            <a:r>
              <a:rPr b="1" lang="en" sz="1200">
                <a:solidFill>
                  <a:srgbClr val="7030A0"/>
                </a:solidFill>
                <a:latin typeface="Calibri"/>
                <a:ea typeface="Calibri"/>
                <a:cs typeface="Calibri"/>
                <a:sym typeface="Calibri"/>
              </a:rPr>
              <a:t>Back to Basics: </a:t>
            </a:r>
            <a:r>
              <a:rPr lang="en" sz="1200">
                <a:solidFill>
                  <a:srgbClr val="7030A0"/>
                </a:solidFill>
                <a:latin typeface="Calibri"/>
                <a:ea typeface="Calibri"/>
                <a:cs typeface="Calibri"/>
                <a:sym typeface="Calibri"/>
              </a:rPr>
              <a:t>The curriculum is simple and includes straightforward activities that provide simple satisfaction and quick pay-off. The activities made it easy to engage in arts and discussion. Friendly for all comfort levels.</a:t>
            </a:r>
            <a:endParaRPr sz="1200">
              <a:solidFill>
                <a:srgbClr val="7030A0"/>
              </a:solidFill>
              <a:latin typeface="Calibri"/>
              <a:ea typeface="Calibri"/>
              <a:cs typeface="Calibri"/>
              <a:sym typeface="Calibri"/>
            </a:endParaRPr>
          </a:p>
          <a:p>
            <a:pPr indent="-342900" lvl="0" marL="342900" marR="0" rtl="0" algn="l">
              <a:spcBef>
                <a:spcPts val="0"/>
              </a:spcBef>
              <a:spcAft>
                <a:spcPts val="0"/>
              </a:spcAft>
              <a:buClr>
                <a:srgbClr val="7030A0"/>
              </a:buClr>
              <a:buSzPts val="1200"/>
              <a:buFont typeface="Noto Sans Symbols"/>
              <a:buChar char="∙"/>
            </a:pPr>
            <a:r>
              <a:rPr b="1" lang="en" sz="1200">
                <a:solidFill>
                  <a:srgbClr val="7030A0"/>
                </a:solidFill>
                <a:latin typeface="Calibri"/>
                <a:ea typeface="Calibri"/>
                <a:cs typeface="Calibri"/>
                <a:sym typeface="Calibri"/>
              </a:rPr>
              <a:t>Emphasizes Shared Experiences</a:t>
            </a:r>
            <a:r>
              <a:rPr b="1" lang="en" sz="1200">
                <a:latin typeface="Calibri"/>
                <a:ea typeface="Calibri"/>
                <a:cs typeface="Calibri"/>
                <a:sym typeface="Calibri"/>
              </a:rPr>
              <a:t>: </a:t>
            </a:r>
            <a:r>
              <a:rPr lang="en" sz="1200">
                <a:latin typeface="Calibri"/>
                <a:ea typeface="Calibri"/>
                <a:cs typeface="Calibri"/>
                <a:sym typeface="Calibri"/>
              </a:rPr>
              <a:t>Curriculum gives older adults insight into how similar to shared struggles, gives common ground and opportunity to see how other people deal with similar situations in different ways</a:t>
            </a:r>
            <a:endParaRPr sz="1200">
              <a:latin typeface="Calibri"/>
              <a:ea typeface="Calibri"/>
              <a:cs typeface="Calibri"/>
              <a:sym typeface="Calibri"/>
            </a:endParaRPr>
          </a:p>
          <a:p>
            <a:pPr indent="-342900" lvl="0" marL="342900" marR="0" rtl="0" algn="l">
              <a:spcBef>
                <a:spcPts val="0"/>
              </a:spcBef>
              <a:spcAft>
                <a:spcPts val="0"/>
              </a:spcAft>
              <a:buClr>
                <a:srgbClr val="7030A0"/>
              </a:buClr>
              <a:buSzPts val="1200"/>
              <a:buFont typeface="Noto Sans Symbols"/>
              <a:buChar char="∙"/>
            </a:pPr>
            <a:r>
              <a:rPr b="1" lang="en" sz="1200">
                <a:solidFill>
                  <a:srgbClr val="7030A0"/>
                </a:solidFill>
                <a:latin typeface="Calibri"/>
                <a:ea typeface="Calibri"/>
                <a:cs typeface="Calibri"/>
                <a:sym typeface="Calibri"/>
              </a:rPr>
              <a:t>Builds Community:</a:t>
            </a:r>
            <a:r>
              <a:rPr lang="en" sz="1200">
                <a:latin typeface="Calibri"/>
                <a:ea typeface="Calibri"/>
                <a:cs typeface="Calibri"/>
                <a:sym typeface="Calibri"/>
              </a:rPr>
              <a:t> Appreciate, enjoy progression of community we built over 8 weeks. Noticeable different between participation at beginning, participation now. An ease to which participants show up and respond to the prompts and each other.  </a:t>
            </a:r>
            <a:endParaRPr sz="1200">
              <a:latin typeface="Calibri"/>
              <a:ea typeface="Calibri"/>
              <a:cs typeface="Calibri"/>
              <a:sym typeface="Calibri"/>
            </a:endParaRPr>
          </a:p>
          <a:p>
            <a:pPr indent="-342900" lvl="0" marL="342900" marR="0" rtl="0" algn="l">
              <a:spcBef>
                <a:spcPts val="0"/>
              </a:spcBef>
              <a:spcAft>
                <a:spcPts val="0"/>
              </a:spcAft>
              <a:buClr>
                <a:srgbClr val="7030A0"/>
              </a:buClr>
              <a:buSzPts val="1200"/>
              <a:buFont typeface="Noto Sans Symbols"/>
              <a:buChar char="∙"/>
            </a:pPr>
            <a:r>
              <a:rPr b="1" lang="en" sz="1200">
                <a:solidFill>
                  <a:srgbClr val="7030A0"/>
                </a:solidFill>
                <a:latin typeface="Calibri"/>
                <a:ea typeface="Calibri"/>
                <a:cs typeface="Calibri"/>
                <a:sym typeface="Calibri"/>
              </a:rPr>
              <a:t>Noteworthy Positive Results! </a:t>
            </a:r>
            <a:r>
              <a:rPr lang="en" sz="1200">
                <a:solidFill>
                  <a:srgbClr val="7030A0"/>
                </a:solidFill>
                <a:latin typeface="Calibri"/>
                <a:ea typeface="Calibri"/>
                <a:cs typeface="Calibri"/>
                <a:sym typeface="Calibri"/>
              </a:rPr>
              <a:t>Results from the Foundation for Arts &amp; Healing showed confidence around managing aging, better able to modulate emotions, improved quality of life, increase sense of meaning in life, greater resilience</a:t>
            </a:r>
            <a:endParaRPr sz="1200">
              <a:solidFill>
                <a:srgbClr val="7030A0"/>
              </a:solidFill>
              <a:latin typeface="Calibri"/>
              <a:ea typeface="Calibri"/>
              <a:cs typeface="Calibri"/>
              <a:sym typeface="Calibri"/>
            </a:endParaRPr>
          </a:p>
          <a:p>
            <a:pPr indent="0" lvl="0" marL="0" marR="0" rtl="0" algn="l">
              <a:spcBef>
                <a:spcPts val="0"/>
              </a:spcBef>
              <a:spcAft>
                <a:spcPts val="0"/>
              </a:spcAft>
              <a:buNone/>
            </a:pPr>
            <a:r>
              <a:rPr lang="en" sz="1200">
                <a:solidFill>
                  <a:srgbClr val="7030A0"/>
                </a:solidFill>
                <a:latin typeface="Calibri"/>
                <a:ea typeface="Calibri"/>
                <a:cs typeface="Calibri"/>
                <a:sym typeface="Calibri"/>
              </a:rPr>
              <a:t>   </a:t>
            </a:r>
            <a:br>
              <a:rPr lang="en" sz="1200">
                <a:solidFill>
                  <a:srgbClr val="7030A0"/>
                </a:solidFill>
                <a:latin typeface="Calibri"/>
                <a:ea typeface="Calibri"/>
                <a:cs typeface="Calibri"/>
                <a:sym typeface="Calibri"/>
              </a:rPr>
            </a:br>
            <a:r>
              <a:rPr b="1" lang="en" sz="1200">
                <a:solidFill>
                  <a:srgbClr val="7030A0"/>
                </a:solidFill>
                <a:latin typeface="Calibri"/>
                <a:ea typeface="Calibri"/>
                <a:cs typeface="Calibri"/>
                <a:sym typeface="Calibri"/>
              </a:rPr>
              <a:t>Additional points, if want to include:</a:t>
            </a:r>
            <a:endParaRPr sz="1200">
              <a:latin typeface="Calibri"/>
              <a:ea typeface="Calibri"/>
              <a:cs typeface="Calibri"/>
              <a:sym typeface="Calibri"/>
            </a:endParaRPr>
          </a:p>
          <a:p>
            <a:pPr indent="-342900" lvl="0" marL="342900" marR="0" rtl="0" algn="l">
              <a:spcBef>
                <a:spcPts val="0"/>
              </a:spcBef>
              <a:spcAft>
                <a:spcPts val="0"/>
              </a:spcAft>
              <a:buClr>
                <a:schemeClr val="dk1"/>
              </a:buClr>
              <a:buSzPts val="1200"/>
              <a:buFont typeface="Noto Sans Symbols"/>
              <a:buChar char="∙"/>
            </a:pPr>
            <a:r>
              <a:rPr b="1" lang="en" sz="1200">
                <a:latin typeface="Calibri"/>
                <a:ea typeface="Calibri"/>
                <a:cs typeface="Calibri"/>
                <a:sym typeface="Calibri"/>
              </a:rPr>
              <a:t>Tool for connection across community organizations:  </a:t>
            </a:r>
            <a:r>
              <a:rPr lang="en" sz="1200">
                <a:latin typeface="Calibri"/>
                <a:ea typeface="Calibri"/>
                <a:cs typeface="Calibri"/>
                <a:sym typeface="Calibri"/>
              </a:rPr>
              <a:t>Online platform; easy to navigate. Resources have been available to us, actively work to make sure we can connect with other facilitators in online forum and zoom calls.</a:t>
            </a:r>
            <a:endParaRPr sz="1200">
              <a:latin typeface="Calibri"/>
              <a:ea typeface="Calibri"/>
              <a:cs typeface="Calibri"/>
              <a:sym typeface="Calibri"/>
            </a:endParaRPr>
          </a:p>
          <a:p>
            <a:pPr indent="-342900" lvl="0" marL="342900" marR="0" rtl="0" algn="l">
              <a:spcBef>
                <a:spcPts val="0"/>
              </a:spcBef>
              <a:spcAft>
                <a:spcPts val="0"/>
              </a:spcAft>
              <a:buClr>
                <a:schemeClr val="dk1"/>
              </a:buClr>
              <a:buSzPts val="1200"/>
              <a:buFont typeface="Noto Sans Symbols"/>
              <a:buChar char="∙"/>
            </a:pPr>
            <a:r>
              <a:rPr b="1" lang="en" sz="1200">
                <a:latin typeface="Calibri"/>
                <a:ea typeface="Calibri"/>
                <a:cs typeface="Calibri"/>
                <a:sym typeface="Calibri"/>
              </a:rPr>
              <a:t>Educational tool</a:t>
            </a:r>
            <a:r>
              <a:rPr lang="en" sz="1200">
                <a:latin typeface="Calibri"/>
                <a:ea typeface="Calibri"/>
                <a:cs typeface="Calibri"/>
                <a:sym typeface="Calibri"/>
              </a:rPr>
              <a:t>: Benefits for student facilitators to have this experience. New to facilitating, our group leaders felt more prepared to manage time in a group setting. Participants are comfortable sharing in between sessions, openness between participants and facilitator</a:t>
            </a:r>
            <a:endParaRPr sz="1200">
              <a:latin typeface="Calibri"/>
              <a:ea typeface="Calibri"/>
              <a:cs typeface="Calibri"/>
              <a:sym typeface="Calibri"/>
            </a:endParaRPr>
          </a:p>
          <a:p>
            <a:pPr indent="0" lvl="0" marL="0" rtl="0" algn="l">
              <a:spcBef>
                <a:spcPts val="0"/>
              </a:spcBef>
              <a:spcAft>
                <a:spcPts val="0"/>
              </a:spcAft>
              <a:buNone/>
            </a:pPr>
            <a:r>
              <a:t/>
            </a:r>
            <a:endParaRPr/>
          </a:p>
        </p:txBody>
      </p:sp>
      <p:sp>
        <p:nvSpPr>
          <p:cNvPr id="671" name="Google Shape;671;gd632800d96_0_1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d632800d96_0_14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gd632800d96_0_1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d632800d96_0_14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gd632800d96_0_1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d4054f8e18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d4054f8e18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d4054f8e18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2" name="Google Shape;692;gd4054f8e18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gd86eba6f01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8" name="Google Shape;698;gd86eba6f01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d632800d96_0_5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5" name="Google Shape;705;gd632800d96_0_5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gd9b1d3cbb4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1" name="Google Shape;711;gd9b1d3cbb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d632800d96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7" name="Google Shape;717;gd632800d96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gd632800d96_0_5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4" name="Google Shape;724;gd632800d96_0_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gd8a06b4e78_1_2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0" name="Google Shape;730;gd8a06b4e78_1_2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gd4054f8e18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0" name="Google Shape;740;gd4054f8e18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d4054f8e18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d4054f8e18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7b1c77c3fe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7b1c77c3fe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d99b7a44c3_0_0:notes"/>
          <p:cNvSpPr txBox="1"/>
          <p:nvPr>
            <p:ph idx="12" type="sldNum"/>
          </p:nvPr>
        </p:nvSpPr>
        <p:spPr>
          <a:xfrm>
            <a:off x="3886200" y="8686800"/>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fld id="{00000000-1234-1234-1234-123412341234}" type="slidenum">
              <a:rPr b="0" i="0" lang="en"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354" name="Google Shape;354;gd99b7a44c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5" name="Google Shape;355;gd99b7a44c3_0_0:notes"/>
          <p:cNvSpPr txBox="1"/>
          <p:nvPr>
            <p:ph idx="1" type="body"/>
          </p:nvPr>
        </p:nvSpPr>
        <p:spPr>
          <a:xfrm>
            <a:off x="914400" y="4344988"/>
            <a:ext cx="5029200" cy="411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7b1c77c3fe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7b1c77c3fe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d99b7a44c3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gd99b7a44c3_0_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12.png"/><Relationship Id="rId4"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8.png"/><Relationship Id="rId4" Type="http://schemas.openxmlformats.org/officeDocument/2006/relationships/image" Target="../media/image7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6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7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1.png"/><Relationship Id="rId3" Type="http://schemas.openxmlformats.org/officeDocument/2006/relationships/image" Target="../media/image17.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6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1.png"/><Relationship Id="rId3" Type="http://schemas.openxmlformats.org/officeDocument/2006/relationships/image" Target="../media/image24.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 Id="rId3" Type="http://schemas.openxmlformats.org/officeDocument/2006/relationships/image" Target="../media/image18.png"/><Relationship Id="rId4" Type="http://schemas.openxmlformats.org/officeDocument/2006/relationships/image" Target="../media/image20.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2.png"/><Relationship Id="rId3" Type="http://schemas.openxmlformats.org/officeDocument/2006/relationships/image" Target="../media/image16.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 Id="rId3" Type="http://schemas.openxmlformats.org/officeDocument/2006/relationships/image" Target="../media/image18.png"/><Relationship Id="rId4" Type="http://schemas.openxmlformats.org/officeDocument/2006/relationships/image" Target="../media/image2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3.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6" name="Shape 56"/>
        <p:cNvGrpSpPr/>
        <p:nvPr/>
      </p:nvGrpSpPr>
      <p:grpSpPr>
        <a:xfrm>
          <a:off x="0" y="0"/>
          <a:ext cx="0" cy="0"/>
          <a:chOff x="0" y="0"/>
          <a:chExt cx="0" cy="0"/>
        </a:xfrm>
      </p:grpSpPr>
      <p:sp>
        <p:nvSpPr>
          <p:cNvPr id="57" name="Google Shape;57;p14"/>
          <p:cNvSpPr/>
          <p:nvPr/>
        </p:nvSpPr>
        <p:spPr>
          <a:xfrm>
            <a:off x="1" y="4896612"/>
            <a:ext cx="6448500" cy="246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58" name="Google Shape;58;p14"/>
          <p:cNvSpPr/>
          <p:nvPr>
            <p:ph idx="2" type="pic"/>
          </p:nvPr>
        </p:nvSpPr>
        <p:spPr>
          <a:xfrm>
            <a:off x="3276600" y="0"/>
            <a:ext cx="5867400" cy="5143500"/>
          </a:xfrm>
          <a:prstGeom prst="rect">
            <a:avLst/>
          </a:prstGeom>
          <a:solidFill>
            <a:srgbClr val="F2F2F2"/>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rgbClr val="7F7F7F"/>
              </a:buClr>
              <a:buSzPts val="1400"/>
              <a:buFont typeface="Arial"/>
              <a:buNone/>
              <a:defRPr b="0" i="0" sz="1400" u="none" cap="none" strike="noStrike">
                <a:solidFill>
                  <a:srgbClr val="7F7F7F"/>
                </a:solidFill>
                <a:latin typeface="Arial"/>
                <a:ea typeface="Arial"/>
                <a:cs typeface="Arial"/>
                <a:sym typeface="Arial"/>
              </a:defRPr>
            </a:lvl1pPr>
            <a:lvl2pPr lvl="1"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9" name="Google Shape;59;p14"/>
          <p:cNvSpPr txBox="1"/>
          <p:nvPr>
            <p:ph type="title"/>
          </p:nvPr>
        </p:nvSpPr>
        <p:spPr>
          <a:xfrm>
            <a:off x="454296" y="1030554"/>
            <a:ext cx="2779200" cy="978600"/>
          </a:xfrm>
          <a:prstGeom prst="rect">
            <a:avLst/>
          </a:prstGeom>
          <a:noFill/>
          <a:ln>
            <a:noFill/>
          </a:ln>
        </p:spPr>
        <p:txBody>
          <a:bodyPr anchorCtr="0" anchor="t" bIns="45700" lIns="0" spcFirstLastPara="1" rIns="0" wrap="square" tIns="45700">
            <a:spAutoFit/>
          </a:bodyPr>
          <a:lstStyle>
            <a:lvl1pPr lvl="0" rtl="0" algn="l">
              <a:lnSpc>
                <a:spcPct val="80000"/>
              </a:lnSpc>
              <a:spcBef>
                <a:spcPts val="0"/>
              </a:spcBef>
              <a:spcAft>
                <a:spcPts val="0"/>
              </a:spcAft>
              <a:buClr>
                <a:srgbClr val="000000"/>
              </a:buClr>
              <a:buSzPts val="3600"/>
              <a:buFont typeface="Arial"/>
              <a:buNone/>
              <a:defRPr b="0" i="0" sz="3600" cap="none">
                <a:solidFill>
                  <a:srgbClr val="000000"/>
                </a:solidFill>
                <a:latin typeface="Arial"/>
                <a:ea typeface="Arial"/>
                <a:cs typeface="Arial"/>
                <a:sym typeface="Aria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60" name="Google Shape;60;p14"/>
          <p:cNvPicPr preferRelativeResize="0"/>
          <p:nvPr/>
        </p:nvPicPr>
        <p:blipFill rotWithShape="1">
          <a:blip r:embed="rId2">
            <a:alphaModFix/>
          </a:blip>
          <a:srcRect b="0" l="0" r="0" t="0"/>
          <a:stretch/>
        </p:blipFill>
        <p:spPr>
          <a:xfrm>
            <a:off x="427081" y="4544785"/>
            <a:ext cx="991257" cy="323940"/>
          </a:xfrm>
          <a:prstGeom prst="rect">
            <a:avLst/>
          </a:prstGeom>
          <a:noFill/>
          <a:ln>
            <a:noFill/>
          </a:ln>
        </p:spPr>
      </p:pic>
      <p:sp>
        <p:nvSpPr>
          <p:cNvPr id="61" name="Google Shape;61;p14"/>
          <p:cNvSpPr txBox="1"/>
          <p:nvPr>
            <p:ph idx="1" type="body"/>
          </p:nvPr>
        </p:nvSpPr>
        <p:spPr>
          <a:xfrm>
            <a:off x="360881" y="743962"/>
            <a:ext cx="2633700" cy="187500"/>
          </a:xfrm>
          <a:prstGeom prst="rect">
            <a:avLst/>
          </a:prstGeom>
          <a:noFill/>
          <a:ln>
            <a:noFill/>
          </a:ln>
        </p:spPr>
        <p:txBody>
          <a:bodyPr anchorCtr="0" anchor="t" bIns="45700" lIns="91425" spcFirstLastPara="1" rIns="91425" wrap="square" tIns="45700">
            <a:noAutofit/>
          </a:bodyPr>
          <a:lstStyle>
            <a:lvl1pPr indent="-282575" lvl="0" marL="457200" rtl="0" algn="l">
              <a:lnSpc>
                <a:spcPct val="90000"/>
              </a:lnSpc>
              <a:spcBef>
                <a:spcPts val="1000"/>
              </a:spcBef>
              <a:spcAft>
                <a:spcPts val="0"/>
              </a:spcAft>
              <a:buClr>
                <a:srgbClr val="000000"/>
              </a:buClr>
              <a:buSzPts val="850"/>
              <a:buChar char="●"/>
              <a:defRPr b="1" sz="850">
                <a:solidFill>
                  <a:srgbClr val="000000"/>
                </a:solidFill>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
        <p:nvSpPr>
          <p:cNvPr id="62" name="Google Shape;62;p14"/>
          <p:cNvSpPr txBox="1"/>
          <p:nvPr>
            <p:ph idx="11" type="ftr"/>
          </p:nvPr>
        </p:nvSpPr>
        <p:spPr>
          <a:xfrm>
            <a:off x="328223" y="4896612"/>
            <a:ext cx="776700" cy="246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800">
                <a:solidFill>
                  <a:srgbClr val="A5A5A5"/>
                </a:solidFill>
                <a:latin typeface="Arial Narrow"/>
                <a:ea typeface="Arial Narrow"/>
                <a:cs typeface="Arial Narrow"/>
                <a:sym typeface="Arial Narrow"/>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63" name="Google Shape;63;p14"/>
          <p:cNvSpPr txBox="1"/>
          <p:nvPr>
            <p:ph idx="12" type="sldNum"/>
          </p:nvPr>
        </p:nvSpPr>
        <p:spPr>
          <a:xfrm>
            <a:off x="7737923" y="4896612"/>
            <a:ext cx="1188600" cy="246900"/>
          </a:xfrm>
          <a:prstGeom prst="rect">
            <a:avLst/>
          </a:prstGeom>
          <a:noFill/>
          <a:ln>
            <a:noFill/>
          </a:ln>
        </p:spPr>
        <p:txBody>
          <a:bodyPr anchorCtr="0" anchor="t" bIns="45700" lIns="91425" spcFirstLastPara="1" rIns="91425" wrap="square" tIns="45700">
            <a:normAutofit/>
          </a:bodyPr>
          <a:lstStyle>
            <a:lvl1pPr indent="0" lvl="0" marL="0" rtl="0" algn="r">
              <a:spcBef>
                <a:spcPts val="0"/>
              </a:spcBef>
              <a:spcAft>
                <a:spcPts val="0"/>
              </a:spcAft>
              <a:buNone/>
              <a:defRPr sz="800">
                <a:solidFill>
                  <a:schemeClr val="dk1"/>
                </a:solidFill>
                <a:latin typeface="Arial"/>
                <a:ea typeface="Arial"/>
                <a:cs typeface="Arial"/>
                <a:sym typeface="Arial"/>
              </a:defRPr>
            </a:lvl1pPr>
            <a:lvl2pPr indent="0" lvl="1" marL="0" rtl="0" algn="r">
              <a:spcBef>
                <a:spcPts val="0"/>
              </a:spcBef>
              <a:spcAft>
                <a:spcPts val="0"/>
              </a:spcAft>
              <a:buNone/>
              <a:defRPr sz="800">
                <a:solidFill>
                  <a:schemeClr val="dk1"/>
                </a:solidFill>
                <a:latin typeface="Arial"/>
                <a:ea typeface="Arial"/>
                <a:cs typeface="Arial"/>
                <a:sym typeface="Arial"/>
              </a:defRPr>
            </a:lvl2pPr>
            <a:lvl3pPr indent="0" lvl="2" marL="0" rtl="0" algn="r">
              <a:spcBef>
                <a:spcPts val="0"/>
              </a:spcBef>
              <a:spcAft>
                <a:spcPts val="0"/>
              </a:spcAft>
              <a:buNone/>
              <a:defRPr sz="800">
                <a:solidFill>
                  <a:schemeClr val="dk1"/>
                </a:solidFill>
                <a:latin typeface="Arial"/>
                <a:ea typeface="Arial"/>
                <a:cs typeface="Arial"/>
                <a:sym typeface="Arial"/>
              </a:defRPr>
            </a:lvl3pPr>
            <a:lvl4pPr indent="0" lvl="3" marL="0" rtl="0" algn="r">
              <a:spcBef>
                <a:spcPts val="0"/>
              </a:spcBef>
              <a:spcAft>
                <a:spcPts val="0"/>
              </a:spcAft>
              <a:buNone/>
              <a:defRPr sz="800">
                <a:solidFill>
                  <a:schemeClr val="dk1"/>
                </a:solidFill>
                <a:latin typeface="Arial"/>
                <a:ea typeface="Arial"/>
                <a:cs typeface="Arial"/>
                <a:sym typeface="Arial"/>
              </a:defRPr>
            </a:lvl4pPr>
            <a:lvl5pPr indent="0" lvl="4" marL="0" rtl="0" algn="r">
              <a:spcBef>
                <a:spcPts val="0"/>
              </a:spcBef>
              <a:spcAft>
                <a:spcPts val="0"/>
              </a:spcAft>
              <a:buNone/>
              <a:defRPr sz="800">
                <a:solidFill>
                  <a:schemeClr val="dk1"/>
                </a:solidFill>
                <a:latin typeface="Arial"/>
                <a:ea typeface="Arial"/>
                <a:cs typeface="Arial"/>
                <a:sym typeface="Arial"/>
              </a:defRPr>
            </a:lvl5pPr>
            <a:lvl6pPr indent="0" lvl="5" marL="0" rtl="0" algn="r">
              <a:spcBef>
                <a:spcPts val="0"/>
              </a:spcBef>
              <a:spcAft>
                <a:spcPts val="0"/>
              </a:spcAft>
              <a:buNone/>
              <a:defRPr sz="800">
                <a:solidFill>
                  <a:schemeClr val="dk1"/>
                </a:solidFill>
                <a:latin typeface="Arial"/>
                <a:ea typeface="Arial"/>
                <a:cs typeface="Arial"/>
                <a:sym typeface="Arial"/>
              </a:defRPr>
            </a:lvl6pPr>
            <a:lvl7pPr indent="0" lvl="6" marL="0" rtl="0" algn="r">
              <a:spcBef>
                <a:spcPts val="0"/>
              </a:spcBef>
              <a:spcAft>
                <a:spcPts val="0"/>
              </a:spcAft>
              <a:buNone/>
              <a:defRPr sz="800">
                <a:solidFill>
                  <a:schemeClr val="dk1"/>
                </a:solidFill>
                <a:latin typeface="Arial"/>
                <a:ea typeface="Arial"/>
                <a:cs typeface="Arial"/>
                <a:sym typeface="Arial"/>
              </a:defRPr>
            </a:lvl7pPr>
            <a:lvl8pPr indent="0" lvl="7" marL="0" rtl="0" algn="r">
              <a:spcBef>
                <a:spcPts val="0"/>
              </a:spcBef>
              <a:spcAft>
                <a:spcPts val="0"/>
              </a:spcAft>
              <a:buNone/>
              <a:defRPr sz="800">
                <a:solidFill>
                  <a:schemeClr val="dk1"/>
                </a:solidFill>
                <a:latin typeface="Arial"/>
                <a:ea typeface="Arial"/>
                <a:cs typeface="Arial"/>
                <a:sym typeface="Arial"/>
              </a:defRPr>
            </a:lvl8pPr>
            <a:lvl9pPr indent="0" lvl="8" marL="0" rtl="0" algn="r">
              <a:spcBef>
                <a:spcPts val="0"/>
              </a:spcBef>
              <a:spcAft>
                <a:spcPts val="0"/>
              </a:spcAft>
              <a:buNone/>
              <a:defRPr sz="8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64" name="Shape 64"/>
        <p:cNvGrpSpPr/>
        <p:nvPr/>
      </p:nvGrpSpPr>
      <p:grpSpPr>
        <a:xfrm>
          <a:off x="0" y="0"/>
          <a:ext cx="0" cy="0"/>
          <a:chOff x="0" y="0"/>
          <a:chExt cx="0" cy="0"/>
        </a:xfrm>
      </p:grpSpPr>
      <p:sp>
        <p:nvSpPr>
          <p:cNvPr id="65" name="Google Shape;65;p15"/>
          <p:cNvSpPr txBox="1"/>
          <p:nvPr>
            <p:ph idx="12" type="sldNum"/>
          </p:nvPr>
        </p:nvSpPr>
        <p:spPr>
          <a:xfrm>
            <a:off x="7925300" y="4896612"/>
            <a:ext cx="1008900" cy="246900"/>
          </a:xfrm>
          <a:prstGeom prst="rect">
            <a:avLst/>
          </a:prstGeom>
          <a:noFill/>
          <a:ln>
            <a:noFill/>
          </a:ln>
        </p:spPr>
        <p:txBody>
          <a:bodyPr anchorCtr="0" anchor="t" bIns="45700" lIns="91425" spcFirstLastPara="1" rIns="91425" wrap="square" tIns="45700">
            <a:normAutofit/>
          </a:bodyPr>
          <a:lstStyle>
            <a:lvl1pPr indent="0" lvl="0" marL="0" rtl="0" algn="r">
              <a:spcBef>
                <a:spcPts val="0"/>
              </a:spcBef>
              <a:spcAft>
                <a:spcPts val="0"/>
              </a:spcAft>
              <a:buNone/>
              <a:defRPr/>
            </a:lvl1pPr>
            <a:lvl2pPr indent="0" lvl="1" marL="0" rtl="0" algn="r">
              <a:spcBef>
                <a:spcPts val="0"/>
              </a:spcBef>
              <a:spcAft>
                <a:spcPts val="0"/>
              </a:spcAft>
              <a:buNone/>
              <a:defRPr/>
            </a:lvl2pPr>
            <a:lvl3pPr indent="0" lvl="2" marL="0" rtl="0" algn="r">
              <a:spcBef>
                <a:spcPts val="0"/>
              </a:spcBef>
              <a:spcAft>
                <a:spcPts val="0"/>
              </a:spcAft>
              <a:buNone/>
              <a:defRPr/>
            </a:lvl3pPr>
            <a:lvl4pPr indent="0" lvl="3" marL="0" rtl="0" algn="r">
              <a:spcBef>
                <a:spcPts val="0"/>
              </a:spcBef>
              <a:spcAft>
                <a:spcPts val="0"/>
              </a:spcAft>
              <a:buNone/>
              <a:defRPr/>
            </a:lvl4pPr>
            <a:lvl5pPr indent="0" lvl="4" marL="0" rtl="0" algn="r">
              <a:spcBef>
                <a:spcPts val="0"/>
              </a:spcBef>
              <a:spcAft>
                <a:spcPts val="0"/>
              </a:spcAft>
              <a:buNone/>
              <a:defRPr/>
            </a:lvl5pPr>
            <a:lvl6pPr indent="0" lvl="5" marL="0" rtl="0" algn="r">
              <a:spcBef>
                <a:spcPts val="0"/>
              </a:spcBef>
              <a:spcAft>
                <a:spcPts val="0"/>
              </a:spcAft>
              <a:buNone/>
              <a:defRPr/>
            </a:lvl6pPr>
            <a:lvl7pPr indent="0" lvl="6" marL="0" rtl="0" algn="r">
              <a:spcBef>
                <a:spcPts val="0"/>
              </a:spcBef>
              <a:spcAft>
                <a:spcPts val="0"/>
              </a:spcAft>
              <a:buNone/>
              <a:defRPr/>
            </a:lvl7pPr>
            <a:lvl8pPr indent="0" lvl="7" marL="0" rtl="0" algn="r">
              <a:spcBef>
                <a:spcPts val="0"/>
              </a:spcBef>
              <a:spcAft>
                <a:spcPts val="0"/>
              </a:spcAft>
              <a:buNone/>
              <a:defRPr/>
            </a:lvl8pPr>
            <a:lvl9pPr indent="0" lvl="8" marL="0" rtl="0" algn="r">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66" name="Google Shape;66;p15"/>
          <p:cNvSpPr txBox="1"/>
          <p:nvPr>
            <p:ph type="title"/>
          </p:nvPr>
        </p:nvSpPr>
        <p:spPr>
          <a:xfrm>
            <a:off x="268877" y="438657"/>
            <a:ext cx="8585700" cy="486300"/>
          </a:xfrm>
          <a:prstGeom prst="rect">
            <a:avLst/>
          </a:prstGeom>
          <a:noFill/>
          <a:ln>
            <a:noFill/>
          </a:ln>
        </p:spPr>
        <p:txBody>
          <a:bodyPr anchorCtr="0" anchor="t" bIns="45700" lIns="0" spcFirstLastPara="1" rIns="0" wrap="square" tIns="45700">
            <a:spAutoFit/>
          </a:bodyPr>
          <a:lstStyle>
            <a:lvl1pPr lvl="0" rtl="0" algn="l">
              <a:lnSpc>
                <a:spcPct val="80000"/>
              </a:lnSpc>
              <a:spcBef>
                <a:spcPts val="0"/>
              </a:spcBef>
              <a:spcAft>
                <a:spcPts val="0"/>
              </a:spcAft>
              <a:buClr>
                <a:srgbClr val="000000"/>
              </a:buClr>
              <a:buSzPts val="3200"/>
              <a:buFont typeface="Arial"/>
              <a:buNone/>
              <a:defRPr b="0" i="0" sz="3200" cap="none">
                <a:solidFill>
                  <a:srgbClr val="000000"/>
                </a:solidFill>
                <a:latin typeface="Arial"/>
                <a:ea typeface="Arial"/>
                <a:cs typeface="Arial"/>
                <a:sym typeface="Aria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5"/>
          <p:cNvSpPr txBox="1"/>
          <p:nvPr>
            <p:ph idx="1" type="body"/>
          </p:nvPr>
        </p:nvSpPr>
        <p:spPr>
          <a:xfrm>
            <a:off x="174365" y="923768"/>
            <a:ext cx="4233600" cy="328200"/>
          </a:xfrm>
          <a:prstGeom prst="rect">
            <a:avLst/>
          </a:prstGeom>
          <a:noFill/>
          <a:ln>
            <a:noFill/>
          </a:ln>
        </p:spPr>
        <p:txBody>
          <a:bodyPr anchorCtr="0" anchor="t" bIns="45700" lIns="91425" spcFirstLastPara="1" rIns="91425" wrap="square" tIns="45700">
            <a:noAutofit/>
          </a:bodyPr>
          <a:lstStyle>
            <a:lvl1pPr indent="-311150" lvl="0" marL="457200" rtl="0" algn="l">
              <a:lnSpc>
                <a:spcPct val="90000"/>
              </a:lnSpc>
              <a:spcBef>
                <a:spcPts val="1000"/>
              </a:spcBef>
              <a:spcAft>
                <a:spcPts val="0"/>
              </a:spcAft>
              <a:buClr>
                <a:srgbClr val="000000"/>
              </a:buClr>
              <a:buSzPts val="1300"/>
              <a:buChar char="●"/>
              <a:defRPr b="1" sz="1300">
                <a:solidFill>
                  <a:srgbClr val="000000"/>
                </a:solidFill>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GAL LINES" showMasterSp="0">
  <p:cSld name="LEGAL LINES">
    <p:spTree>
      <p:nvGrpSpPr>
        <p:cNvPr id="68" name="Shape 68"/>
        <p:cNvGrpSpPr/>
        <p:nvPr/>
      </p:nvGrpSpPr>
      <p:grpSpPr>
        <a:xfrm>
          <a:off x="0" y="0"/>
          <a:ext cx="0" cy="0"/>
          <a:chOff x="0" y="0"/>
          <a:chExt cx="0" cy="0"/>
        </a:xfrm>
      </p:grpSpPr>
      <p:sp>
        <p:nvSpPr>
          <p:cNvPr id="69" name="Google Shape;69;p16"/>
          <p:cNvSpPr txBox="1"/>
          <p:nvPr>
            <p:ph idx="1" type="body"/>
          </p:nvPr>
        </p:nvSpPr>
        <p:spPr>
          <a:xfrm>
            <a:off x="175563" y="2157984"/>
            <a:ext cx="8799600" cy="2774400"/>
          </a:xfrm>
          <a:prstGeom prst="rect">
            <a:avLst/>
          </a:prstGeom>
          <a:noFill/>
          <a:ln>
            <a:noFill/>
          </a:ln>
        </p:spPr>
        <p:txBody>
          <a:bodyPr anchorCtr="0" anchor="b" bIns="45700" lIns="91425" spcFirstLastPara="1" rIns="91425" wrap="square" tIns="45700">
            <a:noAutofit/>
          </a:bodyPr>
          <a:lstStyle>
            <a:lvl1pPr indent="-292100" lvl="0" marL="457200" rtl="0" algn="just">
              <a:lnSpc>
                <a:spcPct val="90000"/>
              </a:lnSpc>
              <a:spcBef>
                <a:spcPts val="1000"/>
              </a:spcBef>
              <a:spcAft>
                <a:spcPts val="0"/>
              </a:spcAft>
              <a:buClr>
                <a:srgbClr val="000000"/>
              </a:buClr>
              <a:buSzPts val="1000"/>
              <a:buChar char="●"/>
              <a:defRPr b="0" i="0" sz="1000">
                <a:solidFill>
                  <a:srgbClr val="000000"/>
                </a:solidFill>
                <a:latin typeface="Arial Narrow"/>
                <a:ea typeface="Arial Narrow"/>
                <a:cs typeface="Arial Narrow"/>
                <a:sym typeface="Arial Narrow"/>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pic>
        <p:nvPicPr>
          <p:cNvPr id="70" name="Google Shape;70;p16"/>
          <p:cNvPicPr preferRelativeResize="0"/>
          <p:nvPr/>
        </p:nvPicPr>
        <p:blipFill rotWithShape="1">
          <a:blip r:embed="rId2">
            <a:alphaModFix/>
          </a:blip>
          <a:srcRect b="0" l="0" r="-20860" t="0"/>
          <a:stretch/>
        </p:blipFill>
        <p:spPr>
          <a:xfrm>
            <a:off x="266700" y="573300"/>
            <a:ext cx="1024728" cy="27708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_HEADER_1">
    <p:bg>
      <p:bgPr>
        <a:blipFill>
          <a:blip r:embed="rId2">
            <a:alphaModFix/>
          </a:blip>
          <a:stretch>
            <a:fillRect/>
          </a:stretch>
        </a:blipFill>
      </p:bgPr>
    </p:bg>
    <p:spTree>
      <p:nvGrpSpPr>
        <p:cNvPr id="71" name="Shape 71"/>
        <p:cNvGrpSpPr/>
        <p:nvPr/>
      </p:nvGrpSpPr>
      <p:grpSpPr>
        <a:xfrm>
          <a:off x="0" y="0"/>
          <a:ext cx="0" cy="0"/>
          <a:chOff x="0" y="0"/>
          <a:chExt cx="0" cy="0"/>
        </a:xfrm>
      </p:grpSpPr>
      <p:sp>
        <p:nvSpPr>
          <p:cNvPr id="72" name="Google Shape;72;p17"/>
          <p:cNvSpPr txBox="1"/>
          <p:nvPr>
            <p:ph type="title"/>
          </p:nvPr>
        </p:nvSpPr>
        <p:spPr>
          <a:xfrm>
            <a:off x="533400" y="1543050"/>
            <a:ext cx="3352800" cy="21075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chemeClr val="lt1"/>
              </a:buClr>
              <a:buSzPts val="2800"/>
              <a:buFont typeface="Arial"/>
              <a:buNone/>
              <a:defRPr b="1" sz="2800" cap="none">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3" name="Google Shape;73;p17"/>
          <p:cNvSpPr txBox="1"/>
          <p:nvPr>
            <p:ph idx="1" type="body"/>
          </p:nvPr>
        </p:nvSpPr>
        <p:spPr>
          <a:xfrm>
            <a:off x="533400" y="3714750"/>
            <a:ext cx="3581400" cy="6285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400"/>
              </a:spcBef>
              <a:spcAft>
                <a:spcPts val="0"/>
              </a:spcAft>
              <a:buSzPts val="2000"/>
              <a:buNone/>
              <a:defRPr sz="2000">
                <a:solidFill>
                  <a:schemeClr val="lt1"/>
                </a:solidFill>
              </a:defRPr>
            </a:lvl1pPr>
            <a:lvl2pPr indent="-228600" lvl="1" marL="914400" rtl="0" algn="l">
              <a:lnSpc>
                <a:spcPct val="100000"/>
              </a:lnSpc>
              <a:spcBef>
                <a:spcPts val="360"/>
              </a:spcBef>
              <a:spcAft>
                <a:spcPts val="0"/>
              </a:spcAft>
              <a:buSzPts val="1800"/>
              <a:buNone/>
              <a:defRPr sz="1800">
                <a:solidFill>
                  <a:srgbClr val="888888"/>
                </a:solidFill>
              </a:defRPr>
            </a:lvl2pPr>
            <a:lvl3pPr indent="-228600" lvl="2" marL="1371600" rtl="0" algn="l">
              <a:lnSpc>
                <a:spcPct val="100000"/>
              </a:lnSpc>
              <a:spcBef>
                <a:spcPts val="320"/>
              </a:spcBef>
              <a:spcAft>
                <a:spcPts val="0"/>
              </a:spcAft>
              <a:buSzPts val="1600"/>
              <a:buNone/>
              <a:defRPr sz="1600">
                <a:solidFill>
                  <a:srgbClr val="888888"/>
                </a:solidFill>
              </a:defRPr>
            </a:lvl3pPr>
            <a:lvl4pPr indent="-228600" lvl="3" marL="1828800" rtl="0" algn="l">
              <a:lnSpc>
                <a:spcPct val="100000"/>
              </a:lnSpc>
              <a:spcBef>
                <a:spcPts val="280"/>
              </a:spcBef>
              <a:spcAft>
                <a:spcPts val="0"/>
              </a:spcAft>
              <a:buSzPts val="1400"/>
              <a:buNone/>
              <a:defRPr sz="1400">
                <a:solidFill>
                  <a:srgbClr val="888888"/>
                </a:solidFill>
              </a:defRPr>
            </a:lvl4pPr>
            <a:lvl5pPr indent="-228600" lvl="4" marL="2286000" rtl="0" algn="l">
              <a:lnSpc>
                <a:spcPct val="100000"/>
              </a:lnSpc>
              <a:spcBef>
                <a:spcPts val="280"/>
              </a:spcBef>
              <a:spcAft>
                <a:spcPts val="0"/>
              </a:spcAft>
              <a:buSzPts val="1400"/>
              <a:buNone/>
              <a:defRPr sz="1400">
                <a:solidFill>
                  <a:srgbClr val="888888"/>
                </a:solidFill>
              </a:defRPr>
            </a:lvl5pPr>
            <a:lvl6pPr indent="-228600" lvl="5" marL="2743200" rtl="0" algn="l">
              <a:lnSpc>
                <a:spcPct val="100000"/>
              </a:lnSpc>
              <a:spcBef>
                <a:spcPts val="280"/>
              </a:spcBef>
              <a:spcAft>
                <a:spcPts val="0"/>
              </a:spcAft>
              <a:buClr>
                <a:srgbClr val="888888"/>
              </a:buClr>
              <a:buSzPts val="1400"/>
              <a:buNone/>
              <a:defRPr sz="1400">
                <a:solidFill>
                  <a:srgbClr val="888888"/>
                </a:solidFill>
              </a:defRPr>
            </a:lvl6pPr>
            <a:lvl7pPr indent="-228600" lvl="6" marL="3200400" rtl="0" algn="l">
              <a:lnSpc>
                <a:spcPct val="100000"/>
              </a:lnSpc>
              <a:spcBef>
                <a:spcPts val="280"/>
              </a:spcBef>
              <a:spcAft>
                <a:spcPts val="0"/>
              </a:spcAft>
              <a:buClr>
                <a:srgbClr val="888888"/>
              </a:buClr>
              <a:buSzPts val="1400"/>
              <a:buNone/>
              <a:defRPr sz="1400">
                <a:solidFill>
                  <a:srgbClr val="888888"/>
                </a:solidFill>
              </a:defRPr>
            </a:lvl7pPr>
            <a:lvl8pPr indent="-228600" lvl="7" marL="3657600" rtl="0" algn="l">
              <a:lnSpc>
                <a:spcPct val="100000"/>
              </a:lnSpc>
              <a:spcBef>
                <a:spcPts val="280"/>
              </a:spcBef>
              <a:spcAft>
                <a:spcPts val="0"/>
              </a:spcAft>
              <a:buClr>
                <a:srgbClr val="888888"/>
              </a:buClr>
              <a:buSzPts val="1400"/>
              <a:buNone/>
              <a:defRPr sz="1400">
                <a:solidFill>
                  <a:srgbClr val="888888"/>
                </a:solidFill>
              </a:defRPr>
            </a:lvl8pPr>
            <a:lvl9pPr indent="-228600" lvl="8" marL="4114800" rtl="0" algn="l">
              <a:lnSpc>
                <a:spcPct val="100000"/>
              </a:lnSpc>
              <a:spcBef>
                <a:spcPts val="280"/>
              </a:spcBef>
              <a:spcAft>
                <a:spcPts val="0"/>
              </a:spcAft>
              <a:buClr>
                <a:srgbClr val="888888"/>
              </a:buClr>
              <a:buSzPts val="1400"/>
              <a:buNone/>
              <a:defRPr sz="1400">
                <a:solidFill>
                  <a:srgbClr val="888888"/>
                </a:solidFill>
              </a:defRPr>
            </a:lvl9pPr>
          </a:lstStyle>
          <a:p/>
        </p:txBody>
      </p:sp>
      <p:sp>
        <p:nvSpPr>
          <p:cNvPr id="74" name="Google Shape;74;p17"/>
          <p:cNvSpPr txBox="1"/>
          <p:nvPr>
            <p:ph idx="11" type="ftr"/>
          </p:nvPr>
        </p:nvSpPr>
        <p:spPr>
          <a:xfrm>
            <a:off x="1295400" y="4743449"/>
            <a:ext cx="57912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5" name="Google Shape;75;p17"/>
          <p:cNvSpPr txBox="1"/>
          <p:nvPr>
            <p:ph idx="12" type="sldNum"/>
          </p:nvPr>
        </p:nvSpPr>
        <p:spPr>
          <a:xfrm>
            <a:off x="457200" y="4743450"/>
            <a:ext cx="762000" cy="273900"/>
          </a:xfrm>
          <a:prstGeom prst="rect">
            <a:avLst/>
          </a:prstGeom>
          <a:noFill/>
          <a:ln>
            <a:noFill/>
          </a:ln>
        </p:spPr>
        <p:txBody>
          <a:bodyPr anchorCtr="0" anchor="ctr" bIns="45700" lIns="91425" spcFirstLastPara="1" rIns="91425" wrap="square" tIns="45700">
            <a:normAutofit/>
          </a:bodyPr>
          <a:lstStyle>
            <a:lvl1pPr indent="0" lvl="0" marL="0" marR="0" rtl="0" algn="l">
              <a:lnSpc>
                <a:spcPct val="100000"/>
              </a:lnSpc>
              <a:spcBef>
                <a:spcPts val="0"/>
              </a:spcBef>
              <a:spcAft>
                <a:spcPts val="0"/>
              </a:spcAft>
              <a:buClr>
                <a:srgbClr val="000000"/>
              </a:buClr>
              <a:buSzPts val="1050"/>
              <a:buFont typeface="Arial"/>
              <a:buNone/>
              <a:defRPr b="0" i="0" sz="1050" u="none" cap="none" strike="noStrike">
                <a:solidFill>
                  <a:schemeClr val="lt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050"/>
              <a:buFont typeface="Arial"/>
              <a:buNone/>
              <a:defRPr b="0" i="0" sz="1050" u="none" cap="none" strike="noStrike">
                <a:solidFill>
                  <a:schemeClr val="lt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050"/>
              <a:buFont typeface="Arial"/>
              <a:buNone/>
              <a:defRPr b="0" i="0" sz="1050" u="none" cap="none" strike="noStrike">
                <a:solidFill>
                  <a:schemeClr val="lt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050"/>
              <a:buFont typeface="Arial"/>
              <a:buNone/>
              <a:defRPr b="0" i="0" sz="1050" u="none" cap="none" strike="noStrike">
                <a:solidFill>
                  <a:schemeClr val="lt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050"/>
              <a:buFont typeface="Arial"/>
              <a:buNone/>
              <a:defRPr b="0" i="0" sz="1050" u="none" cap="none" strike="noStrike">
                <a:solidFill>
                  <a:schemeClr val="lt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050"/>
              <a:buFont typeface="Arial"/>
              <a:buNone/>
              <a:defRPr b="0" i="0" sz="1050" u="none" cap="none" strike="noStrike">
                <a:solidFill>
                  <a:schemeClr val="lt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050"/>
              <a:buFont typeface="Arial"/>
              <a:buNone/>
              <a:defRPr b="0" i="0" sz="1050" u="none" cap="none" strike="noStrike">
                <a:solidFill>
                  <a:schemeClr val="lt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050"/>
              <a:buFont typeface="Arial"/>
              <a:buNone/>
              <a:defRPr b="0" i="0" sz="1050" u="none" cap="none" strike="noStrike">
                <a:solidFill>
                  <a:schemeClr val="lt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050"/>
              <a:buFont typeface="Arial"/>
              <a:buNone/>
              <a:defRPr b="0" i="0" sz="105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0" name="Shape 80"/>
        <p:cNvGrpSpPr/>
        <p:nvPr/>
      </p:nvGrpSpPr>
      <p:grpSpPr>
        <a:xfrm>
          <a:off x="0" y="0"/>
          <a:ext cx="0" cy="0"/>
          <a:chOff x="0" y="0"/>
          <a:chExt cx="0" cy="0"/>
        </a:xfrm>
      </p:grpSpPr>
      <p:sp>
        <p:nvSpPr>
          <p:cNvPr id="81" name="Google Shape;81;p19"/>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9"/>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9"/>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4" name="Google Shape;84;p19"/>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85" name="Google Shape;85;p1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lt1"/>
        </a:solidFill>
      </p:bgPr>
    </p:bg>
    <p:spTree>
      <p:nvGrpSpPr>
        <p:cNvPr id="86" name="Shape 86"/>
        <p:cNvGrpSpPr/>
        <p:nvPr/>
      </p:nvGrpSpPr>
      <p:grpSpPr>
        <a:xfrm>
          <a:off x="0" y="0"/>
          <a:ext cx="0" cy="0"/>
          <a:chOff x="0" y="0"/>
          <a:chExt cx="0" cy="0"/>
        </a:xfrm>
      </p:grpSpPr>
      <p:sp>
        <p:nvSpPr>
          <p:cNvPr id="87" name="Google Shape;87;p20"/>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88" name="Google Shape;88;p2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lt1"/>
        </a:solidFill>
      </p:bgPr>
    </p:bg>
    <p:spTree>
      <p:nvGrpSpPr>
        <p:cNvPr id="89" name="Shape 89"/>
        <p:cNvGrpSpPr/>
        <p:nvPr/>
      </p:nvGrpSpPr>
      <p:grpSpPr>
        <a:xfrm>
          <a:off x="0" y="0"/>
          <a:ext cx="0" cy="0"/>
          <a:chOff x="0" y="0"/>
          <a:chExt cx="0" cy="0"/>
        </a:xfrm>
      </p:grpSpPr>
      <p:sp>
        <p:nvSpPr>
          <p:cNvPr id="90" name="Google Shape;90;p21"/>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91" name="Google Shape;91;p2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2" name="Shape 92"/>
        <p:cNvGrpSpPr/>
        <p:nvPr/>
      </p:nvGrpSpPr>
      <p:grpSpPr>
        <a:xfrm>
          <a:off x="0" y="0"/>
          <a:ext cx="0" cy="0"/>
          <a:chOff x="0" y="0"/>
          <a:chExt cx="0" cy="0"/>
        </a:xfrm>
      </p:grpSpPr>
      <p:sp>
        <p:nvSpPr>
          <p:cNvPr id="93" name="Google Shape;93;p22"/>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2"/>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2"/>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96" name="Google Shape;96;p22"/>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7" name="Google Shape;97;p22"/>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8" name="Google Shape;98;p2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lt1"/>
        </a:solidFill>
      </p:bgPr>
    </p:bg>
    <p:spTree>
      <p:nvGrpSpPr>
        <p:cNvPr id="99" name="Shape 99"/>
        <p:cNvGrpSpPr/>
        <p:nvPr/>
      </p:nvGrpSpPr>
      <p:grpSpPr>
        <a:xfrm>
          <a:off x="0" y="0"/>
          <a:ext cx="0" cy="0"/>
          <a:chOff x="0" y="0"/>
          <a:chExt cx="0" cy="0"/>
        </a:xfrm>
      </p:grpSpPr>
      <p:sp>
        <p:nvSpPr>
          <p:cNvPr id="100" name="Google Shape;100;p23"/>
          <p:cNvSpPr/>
          <p:nvPr/>
        </p:nvSpPr>
        <p:spPr>
          <a:xfrm flipH="1" rot="10800000">
            <a:off x="0" y="656400"/>
            <a:ext cx="9144000" cy="4487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3"/>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03" name="Google Shape;103;p2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4" name="Shape 104"/>
        <p:cNvGrpSpPr/>
        <p:nvPr/>
      </p:nvGrpSpPr>
      <p:grpSpPr>
        <a:xfrm>
          <a:off x="0" y="0"/>
          <a:ext cx="0" cy="0"/>
          <a:chOff x="0" y="0"/>
          <a:chExt cx="0" cy="0"/>
        </a:xfrm>
      </p:grpSpPr>
      <p:sp>
        <p:nvSpPr>
          <p:cNvPr id="105" name="Google Shape;105;p24"/>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4"/>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4"/>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8" name="Google Shape;108;p24"/>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1600"/>
              </a:spcBef>
              <a:spcAft>
                <a:spcPts val="0"/>
              </a:spcAft>
              <a:buClr>
                <a:schemeClr val="lt1"/>
              </a:buClr>
              <a:buSzPts val="1200"/>
              <a:buChar char="○"/>
              <a:defRPr sz="1200">
                <a:solidFill>
                  <a:schemeClr val="lt1"/>
                </a:solidFill>
              </a:defRPr>
            </a:lvl2pPr>
            <a:lvl3pPr indent="-304800" lvl="2" marL="1371600" rtl="0">
              <a:spcBef>
                <a:spcPts val="1600"/>
              </a:spcBef>
              <a:spcAft>
                <a:spcPts val="0"/>
              </a:spcAft>
              <a:buClr>
                <a:schemeClr val="lt1"/>
              </a:buClr>
              <a:buSzPts val="1200"/>
              <a:buChar char="■"/>
              <a:defRPr sz="1200">
                <a:solidFill>
                  <a:schemeClr val="lt1"/>
                </a:solidFill>
              </a:defRPr>
            </a:lvl3pPr>
            <a:lvl4pPr indent="-304800" lvl="3" marL="1828800" rtl="0">
              <a:spcBef>
                <a:spcPts val="1600"/>
              </a:spcBef>
              <a:spcAft>
                <a:spcPts val="0"/>
              </a:spcAft>
              <a:buClr>
                <a:schemeClr val="lt1"/>
              </a:buClr>
              <a:buSzPts val="1200"/>
              <a:buChar char="●"/>
              <a:defRPr sz="1200">
                <a:solidFill>
                  <a:schemeClr val="lt1"/>
                </a:solidFill>
              </a:defRPr>
            </a:lvl4pPr>
            <a:lvl5pPr indent="-304800" lvl="4" marL="2286000" rtl="0">
              <a:spcBef>
                <a:spcPts val="1600"/>
              </a:spcBef>
              <a:spcAft>
                <a:spcPts val="0"/>
              </a:spcAft>
              <a:buClr>
                <a:schemeClr val="lt1"/>
              </a:buClr>
              <a:buSzPts val="1200"/>
              <a:buChar char="○"/>
              <a:defRPr sz="1200">
                <a:solidFill>
                  <a:schemeClr val="lt1"/>
                </a:solidFill>
              </a:defRPr>
            </a:lvl5pPr>
            <a:lvl6pPr indent="-304800" lvl="5" marL="2743200" rtl="0">
              <a:spcBef>
                <a:spcPts val="1600"/>
              </a:spcBef>
              <a:spcAft>
                <a:spcPts val="0"/>
              </a:spcAft>
              <a:buClr>
                <a:schemeClr val="lt1"/>
              </a:buClr>
              <a:buSzPts val="1200"/>
              <a:buChar char="■"/>
              <a:defRPr sz="1200">
                <a:solidFill>
                  <a:schemeClr val="lt1"/>
                </a:solidFill>
              </a:defRPr>
            </a:lvl6pPr>
            <a:lvl7pPr indent="-304800" lvl="6" marL="3200400" rtl="0">
              <a:spcBef>
                <a:spcPts val="1600"/>
              </a:spcBef>
              <a:spcAft>
                <a:spcPts val="0"/>
              </a:spcAft>
              <a:buClr>
                <a:schemeClr val="lt1"/>
              </a:buClr>
              <a:buSzPts val="1200"/>
              <a:buChar char="●"/>
              <a:defRPr sz="1200">
                <a:solidFill>
                  <a:schemeClr val="lt1"/>
                </a:solidFill>
              </a:defRPr>
            </a:lvl7pPr>
            <a:lvl8pPr indent="-304800" lvl="7" marL="3657600" rtl="0">
              <a:spcBef>
                <a:spcPts val="1600"/>
              </a:spcBef>
              <a:spcAft>
                <a:spcPts val="0"/>
              </a:spcAft>
              <a:buClr>
                <a:schemeClr val="lt1"/>
              </a:buClr>
              <a:buSzPts val="1200"/>
              <a:buChar char="○"/>
              <a:defRPr sz="1200">
                <a:solidFill>
                  <a:schemeClr val="lt1"/>
                </a:solidFill>
              </a:defRPr>
            </a:lvl8pPr>
            <a:lvl9pPr indent="-304800" lvl="8" marL="4114800" rtl="0">
              <a:spcBef>
                <a:spcPts val="1600"/>
              </a:spcBef>
              <a:spcAft>
                <a:spcPts val="1600"/>
              </a:spcAft>
              <a:buClr>
                <a:schemeClr val="lt1"/>
              </a:buClr>
              <a:buSzPts val="1200"/>
              <a:buChar char="■"/>
              <a:defRPr sz="1200">
                <a:solidFill>
                  <a:schemeClr val="lt1"/>
                </a:solidFill>
              </a:defRPr>
            </a:lvl9pPr>
          </a:lstStyle>
          <a:p/>
        </p:txBody>
      </p:sp>
      <p:sp>
        <p:nvSpPr>
          <p:cNvPr id="109" name="Google Shape;109;p2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0" name="Shape 110"/>
        <p:cNvGrpSpPr/>
        <p:nvPr/>
      </p:nvGrpSpPr>
      <p:grpSpPr>
        <a:xfrm>
          <a:off x="0" y="0"/>
          <a:ext cx="0" cy="0"/>
          <a:chOff x="0" y="0"/>
          <a:chExt cx="0" cy="0"/>
        </a:xfrm>
      </p:grpSpPr>
      <p:sp>
        <p:nvSpPr>
          <p:cNvPr id="111" name="Google Shape;111;p25"/>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112" name="Google Shape;112;p2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3" name="Shape 113"/>
        <p:cNvGrpSpPr/>
        <p:nvPr/>
      </p:nvGrpSpPr>
      <p:grpSpPr>
        <a:xfrm>
          <a:off x="0" y="0"/>
          <a:ext cx="0" cy="0"/>
          <a:chOff x="0" y="0"/>
          <a:chExt cx="0" cy="0"/>
        </a:xfrm>
      </p:grpSpPr>
      <p:sp>
        <p:nvSpPr>
          <p:cNvPr id="114" name="Google Shape;114;p26"/>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6"/>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6"/>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2"/>
              </a:buClr>
              <a:buSzPts val="4200"/>
              <a:buNone/>
              <a:defRPr sz="4200">
                <a:solidFill>
                  <a:schemeClr val="dk2"/>
                </a:solidFill>
              </a:defRPr>
            </a:lvl1pPr>
            <a:lvl2pPr lvl="1" rtl="0" algn="ctr">
              <a:spcBef>
                <a:spcPts val="0"/>
              </a:spcBef>
              <a:spcAft>
                <a:spcPts val="0"/>
              </a:spcAft>
              <a:buClr>
                <a:schemeClr val="dk2"/>
              </a:buClr>
              <a:buSzPts val="4200"/>
              <a:buNone/>
              <a:defRPr sz="4200">
                <a:solidFill>
                  <a:schemeClr val="dk2"/>
                </a:solidFill>
              </a:defRPr>
            </a:lvl2pPr>
            <a:lvl3pPr lvl="2" rtl="0" algn="ctr">
              <a:spcBef>
                <a:spcPts val="0"/>
              </a:spcBef>
              <a:spcAft>
                <a:spcPts val="0"/>
              </a:spcAft>
              <a:buClr>
                <a:schemeClr val="dk2"/>
              </a:buClr>
              <a:buSzPts val="4200"/>
              <a:buNone/>
              <a:defRPr sz="4200">
                <a:solidFill>
                  <a:schemeClr val="dk2"/>
                </a:solidFill>
              </a:defRPr>
            </a:lvl3pPr>
            <a:lvl4pPr lvl="3" rtl="0" algn="ctr">
              <a:spcBef>
                <a:spcPts val="0"/>
              </a:spcBef>
              <a:spcAft>
                <a:spcPts val="0"/>
              </a:spcAft>
              <a:buClr>
                <a:schemeClr val="dk2"/>
              </a:buClr>
              <a:buSzPts val="4200"/>
              <a:buNone/>
              <a:defRPr sz="4200">
                <a:solidFill>
                  <a:schemeClr val="dk2"/>
                </a:solidFill>
              </a:defRPr>
            </a:lvl4pPr>
            <a:lvl5pPr lvl="4" rtl="0" algn="ctr">
              <a:spcBef>
                <a:spcPts val="0"/>
              </a:spcBef>
              <a:spcAft>
                <a:spcPts val="0"/>
              </a:spcAft>
              <a:buClr>
                <a:schemeClr val="dk2"/>
              </a:buClr>
              <a:buSzPts val="4200"/>
              <a:buNone/>
              <a:defRPr sz="4200">
                <a:solidFill>
                  <a:schemeClr val="dk2"/>
                </a:solidFill>
              </a:defRPr>
            </a:lvl5pPr>
            <a:lvl6pPr lvl="5" rtl="0" algn="ctr">
              <a:spcBef>
                <a:spcPts val="0"/>
              </a:spcBef>
              <a:spcAft>
                <a:spcPts val="0"/>
              </a:spcAft>
              <a:buClr>
                <a:schemeClr val="dk2"/>
              </a:buClr>
              <a:buSzPts val="4200"/>
              <a:buNone/>
              <a:defRPr sz="4200">
                <a:solidFill>
                  <a:schemeClr val="dk2"/>
                </a:solidFill>
              </a:defRPr>
            </a:lvl6pPr>
            <a:lvl7pPr lvl="6" rtl="0" algn="ctr">
              <a:spcBef>
                <a:spcPts val="0"/>
              </a:spcBef>
              <a:spcAft>
                <a:spcPts val="0"/>
              </a:spcAft>
              <a:buClr>
                <a:schemeClr val="dk2"/>
              </a:buClr>
              <a:buSzPts val="4200"/>
              <a:buNone/>
              <a:defRPr sz="4200">
                <a:solidFill>
                  <a:schemeClr val="dk2"/>
                </a:solidFill>
              </a:defRPr>
            </a:lvl7pPr>
            <a:lvl8pPr lvl="7" rtl="0" algn="ctr">
              <a:spcBef>
                <a:spcPts val="0"/>
              </a:spcBef>
              <a:spcAft>
                <a:spcPts val="0"/>
              </a:spcAft>
              <a:buClr>
                <a:schemeClr val="dk2"/>
              </a:buClr>
              <a:buSzPts val="4200"/>
              <a:buNone/>
              <a:defRPr sz="4200">
                <a:solidFill>
                  <a:schemeClr val="dk2"/>
                </a:solidFill>
              </a:defRPr>
            </a:lvl8pPr>
            <a:lvl9pPr lvl="8" rtl="0" algn="ctr">
              <a:spcBef>
                <a:spcPts val="0"/>
              </a:spcBef>
              <a:spcAft>
                <a:spcPts val="0"/>
              </a:spcAft>
              <a:buClr>
                <a:schemeClr val="dk2"/>
              </a:buClr>
              <a:buSzPts val="4200"/>
              <a:buNone/>
              <a:defRPr sz="4200">
                <a:solidFill>
                  <a:schemeClr val="dk2"/>
                </a:solidFill>
              </a:defRPr>
            </a:lvl9pPr>
          </a:lstStyle>
          <a:p/>
        </p:txBody>
      </p:sp>
      <p:sp>
        <p:nvSpPr>
          <p:cNvPr id="117" name="Google Shape;117;p26"/>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8" name="Google Shape;118;p26"/>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119" name="Google Shape;119;p2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0" name="Shape 120"/>
        <p:cNvGrpSpPr/>
        <p:nvPr/>
      </p:nvGrpSpPr>
      <p:grpSpPr>
        <a:xfrm>
          <a:off x="0" y="0"/>
          <a:ext cx="0" cy="0"/>
          <a:chOff x="0" y="0"/>
          <a:chExt cx="0" cy="0"/>
        </a:xfrm>
      </p:grpSpPr>
      <p:sp>
        <p:nvSpPr>
          <p:cNvPr id="121" name="Google Shape;121;p27"/>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7"/>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7"/>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200"/>
              <a:buNone/>
              <a:defRPr sz="1200">
                <a:solidFill>
                  <a:schemeClr val="lt1"/>
                </a:solidFill>
              </a:defRPr>
            </a:lvl1pPr>
          </a:lstStyle>
          <a:p/>
        </p:txBody>
      </p:sp>
      <p:sp>
        <p:nvSpPr>
          <p:cNvPr id="124" name="Google Shape;124;p2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125" name="Shape 125"/>
        <p:cNvGrpSpPr/>
        <p:nvPr/>
      </p:nvGrpSpPr>
      <p:grpSpPr>
        <a:xfrm>
          <a:off x="0" y="0"/>
          <a:ext cx="0" cy="0"/>
          <a:chOff x="0" y="0"/>
          <a:chExt cx="0" cy="0"/>
        </a:xfrm>
      </p:grpSpPr>
      <p:sp>
        <p:nvSpPr>
          <p:cNvPr id="126" name="Google Shape;126;p28"/>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2"/>
              </a:buClr>
              <a:buSzPts val="12000"/>
              <a:buNone/>
              <a:defRPr sz="12000">
                <a:solidFill>
                  <a:schemeClr val="dk2"/>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127" name="Google Shape;127;p28"/>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28" name="Google Shape;128;p2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129" name="Shape 129"/>
        <p:cNvGrpSpPr/>
        <p:nvPr/>
      </p:nvGrpSpPr>
      <p:grpSpPr>
        <a:xfrm>
          <a:off x="0" y="0"/>
          <a:ext cx="0" cy="0"/>
          <a:chOff x="0" y="0"/>
          <a:chExt cx="0" cy="0"/>
        </a:xfrm>
      </p:grpSpPr>
      <p:sp>
        <p:nvSpPr>
          <p:cNvPr id="130" name="Google Shape;130;p2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_HEADER_1">
    <p:bg>
      <p:bgPr>
        <a:blipFill>
          <a:blip r:embed="rId2">
            <a:alphaModFix/>
          </a:blip>
          <a:stretch>
            <a:fillRect/>
          </a:stretch>
        </a:blipFill>
      </p:bgPr>
    </p:bg>
    <p:spTree>
      <p:nvGrpSpPr>
        <p:cNvPr id="131" name="Shape 131"/>
        <p:cNvGrpSpPr/>
        <p:nvPr/>
      </p:nvGrpSpPr>
      <p:grpSpPr>
        <a:xfrm>
          <a:off x="0" y="0"/>
          <a:ext cx="0" cy="0"/>
          <a:chOff x="0" y="0"/>
          <a:chExt cx="0" cy="0"/>
        </a:xfrm>
      </p:grpSpPr>
      <p:sp>
        <p:nvSpPr>
          <p:cNvPr id="132" name="Google Shape;132;p30"/>
          <p:cNvSpPr txBox="1"/>
          <p:nvPr>
            <p:ph type="title"/>
          </p:nvPr>
        </p:nvSpPr>
        <p:spPr>
          <a:xfrm>
            <a:off x="533400" y="1543050"/>
            <a:ext cx="3352800" cy="21075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Clr>
                <a:schemeClr val="lt1"/>
              </a:buClr>
              <a:buSzPts val="2800"/>
              <a:buFont typeface="Arial"/>
              <a:buNone/>
              <a:defRPr b="1" sz="2800" cap="none">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3" name="Google Shape;133;p30"/>
          <p:cNvSpPr txBox="1"/>
          <p:nvPr>
            <p:ph idx="1" type="body"/>
          </p:nvPr>
        </p:nvSpPr>
        <p:spPr>
          <a:xfrm>
            <a:off x="533400" y="3714750"/>
            <a:ext cx="3581400" cy="628500"/>
          </a:xfrm>
          <a:prstGeom prst="rect">
            <a:avLst/>
          </a:prstGeom>
          <a:noFill/>
          <a:ln>
            <a:noFill/>
          </a:ln>
        </p:spPr>
        <p:txBody>
          <a:bodyPr anchorCtr="0" anchor="t" bIns="45700" lIns="91425" spcFirstLastPara="1" rIns="91425" wrap="square" tIns="45700">
            <a:noAutofit/>
          </a:bodyPr>
          <a:lstStyle>
            <a:lvl1pPr indent="-228600" lvl="0" marL="457200" rtl="0" algn="l">
              <a:lnSpc>
                <a:spcPct val="100000"/>
              </a:lnSpc>
              <a:spcBef>
                <a:spcPts val="400"/>
              </a:spcBef>
              <a:spcAft>
                <a:spcPts val="0"/>
              </a:spcAft>
              <a:buSzPts val="2000"/>
              <a:buNone/>
              <a:defRPr sz="2000">
                <a:solidFill>
                  <a:schemeClr val="lt1"/>
                </a:solidFill>
              </a:defRPr>
            </a:lvl1pPr>
            <a:lvl2pPr indent="-228600" lvl="1" marL="914400" rtl="0" algn="l">
              <a:lnSpc>
                <a:spcPct val="100000"/>
              </a:lnSpc>
              <a:spcBef>
                <a:spcPts val="360"/>
              </a:spcBef>
              <a:spcAft>
                <a:spcPts val="0"/>
              </a:spcAft>
              <a:buSzPts val="1800"/>
              <a:buNone/>
              <a:defRPr sz="1800">
                <a:solidFill>
                  <a:srgbClr val="888888"/>
                </a:solidFill>
              </a:defRPr>
            </a:lvl2pPr>
            <a:lvl3pPr indent="-228600" lvl="2" marL="1371600" rtl="0" algn="l">
              <a:lnSpc>
                <a:spcPct val="100000"/>
              </a:lnSpc>
              <a:spcBef>
                <a:spcPts val="320"/>
              </a:spcBef>
              <a:spcAft>
                <a:spcPts val="0"/>
              </a:spcAft>
              <a:buSzPts val="1600"/>
              <a:buNone/>
              <a:defRPr sz="1600">
                <a:solidFill>
                  <a:srgbClr val="888888"/>
                </a:solidFill>
              </a:defRPr>
            </a:lvl3pPr>
            <a:lvl4pPr indent="-228600" lvl="3" marL="1828800" rtl="0" algn="l">
              <a:lnSpc>
                <a:spcPct val="100000"/>
              </a:lnSpc>
              <a:spcBef>
                <a:spcPts val="280"/>
              </a:spcBef>
              <a:spcAft>
                <a:spcPts val="0"/>
              </a:spcAft>
              <a:buSzPts val="1400"/>
              <a:buNone/>
              <a:defRPr sz="1400">
                <a:solidFill>
                  <a:srgbClr val="888888"/>
                </a:solidFill>
              </a:defRPr>
            </a:lvl4pPr>
            <a:lvl5pPr indent="-228600" lvl="4" marL="2286000" rtl="0" algn="l">
              <a:lnSpc>
                <a:spcPct val="100000"/>
              </a:lnSpc>
              <a:spcBef>
                <a:spcPts val="280"/>
              </a:spcBef>
              <a:spcAft>
                <a:spcPts val="0"/>
              </a:spcAft>
              <a:buSzPts val="1400"/>
              <a:buNone/>
              <a:defRPr sz="1400">
                <a:solidFill>
                  <a:srgbClr val="888888"/>
                </a:solidFill>
              </a:defRPr>
            </a:lvl5pPr>
            <a:lvl6pPr indent="-228600" lvl="5" marL="2743200" rtl="0" algn="l">
              <a:lnSpc>
                <a:spcPct val="100000"/>
              </a:lnSpc>
              <a:spcBef>
                <a:spcPts val="280"/>
              </a:spcBef>
              <a:spcAft>
                <a:spcPts val="0"/>
              </a:spcAft>
              <a:buClr>
                <a:srgbClr val="888888"/>
              </a:buClr>
              <a:buSzPts val="1400"/>
              <a:buNone/>
              <a:defRPr sz="1400">
                <a:solidFill>
                  <a:srgbClr val="888888"/>
                </a:solidFill>
              </a:defRPr>
            </a:lvl6pPr>
            <a:lvl7pPr indent="-228600" lvl="6" marL="3200400" rtl="0" algn="l">
              <a:lnSpc>
                <a:spcPct val="100000"/>
              </a:lnSpc>
              <a:spcBef>
                <a:spcPts val="280"/>
              </a:spcBef>
              <a:spcAft>
                <a:spcPts val="0"/>
              </a:spcAft>
              <a:buClr>
                <a:srgbClr val="888888"/>
              </a:buClr>
              <a:buSzPts val="1400"/>
              <a:buNone/>
              <a:defRPr sz="1400">
                <a:solidFill>
                  <a:srgbClr val="888888"/>
                </a:solidFill>
              </a:defRPr>
            </a:lvl7pPr>
            <a:lvl8pPr indent="-228600" lvl="7" marL="3657600" rtl="0" algn="l">
              <a:lnSpc>
                <a:spcPct val="100000"/>
              </a:lnSpc>
              <a:spcBef>
                <a:spcPts val="280"/>
              </a:spcBef>
              <a:spcAft>
                <a:spcPts val="0"/>
              </a:spcAft>
              <a:buClr>
                <a:srgbClr val="888888"/>
              </a:buClr>
              <a:buSzPts val="1400"/>
              <a:buNone/>
              <a:defRPr sz="1400">
                <a:solidFill>
                  <a:srgbClr val="888888"/>
                </a:solidFill>
              </a:defRPr>
            </a:lvl8pPr>
            <a:lvl9pPr indent="-228600" lvl="8" marL="4114800" rtl="0" algn="l">
              <a:lnSpc>
                <a:spcPct val="100000"/>
              </a:lnSpc>
              <a:spcBef>
                <a:spcPts val="280"/>
              </a:spcBef>
              <a:spcAft>
                <a:spcPts val="0"/>
              </a:spcAft>
              <a:buClr>
                <a:srgbClr val="888888"/>
              </a:buClr>
              <a:buSzPts val="1400"/>
              <a:buNone/>
              <a:defRPr sz="1400">
                <a:solidFill>
                  <a:srgbClr val="888888"/>
                </a:solidFill>
              </a:defRPr>
            </a:lvl9pPr>
          </a:lstStyle>
          <a:p/>
        </p:txBody>
      </p:sp>
      <p:sp>
        <p:nvSpPr>
          <p:cNvPr id="134" name="Google Shape;134;p30"/>
          <p:cNvSpPr txBox="1"/>
          <p:nvPr>
            <p:ph idx="11" type="ftr"/>
          </p:nvPr>
        </p:nvSpPr>
        <p:spPr>
          <a:xfrm>
            <a:off x="1295400" y="4743449"/>
            <a:ext cx="57912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35" name="Google Shape;135;p30"/>
          <p:cNvSpPr txBox="1"/>
          <p:nvPr>
            <p:ph idx="12" type="sldNum"/>
          </p:nvPr>
        </p:nvSpPr>
        <p:spPr>
          <a:xfrm>
            <a:off x="457200" y="4743450"/>
            <a:ext cx="762000" cy="2739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chemeClr val="lt1"/>
              </a:buClr>
              <a:buSzPts val="1050"/>
              <a:buFont typeface="Calibri"/>
              <a:buNone/>
              <a:defRPr b="0" i="0" sz="1050" u="none" cap="none" strike="noStrike">
                <a:solidFill>
                  <a:schemeClr val="lt1"/>
                </a:solidFill>
                <a:latin typeface="Calibri"/>
                <a:ea typeface="Calibri"/>
                <a:cs typeface="Calibri"/>
                <a:sym typeface="Calibri"/>
              </a:defRPr>
            </a:lvl1pPr>
            <a:lvl2pPr indent="0" lvl="1" marL="0" marR="0" rtl="0" algn="l">
              <a:lnSpc>
                <a:spcPct val="100000"/>
              </a:lnSpc>
              <a:spcBef>
                <a:spcPts val="0"/>
              </a:spcBef>
              <a:spcAft>
                <a:spcPts val="0"/>
              </a:spcAft>
              <a:buClr>
                <a:schemeClr val="lt1"/>
              </a:buClr>
              <a:buSzPts val="1050"/>
              <a:buFont typeface="Calibri"/>
              <a:buNone/>
              <a:defRPr b="0" i="0" sz="1050" u="none" cap="none" strike="noStrike">
                <a:solidFill>
                  <a:schemeClr val="lt1"/>
                </a:solidFill>
                <a:latin typeface="Calibri"/>
                <a:ea typeface="Calibri"/>
                <a:cs typeface="Calibri"/>
                <a:sym typeface="Calibri"/>
              </a:defRPr>
            </a:lvl2pPr>
            <a:lvl3pPr indent="0" lvl="2" marL="0" marR="0" rtl="0" algn="l">
              <a:lnSpc>
                <a:spcPct val="100000"/>
              </a:lnSpc>
              <a:spcBef>
                <a:spcPts val="0"/>
              </a:spcBef>
              <a:spcAft>
                <a:spcPts val="0"/>
              </a:spcAft>
              <a:buClr>
                <a:schemeClr val="lt1"/>
              </a:buClr>
              <a:buSzPts val="1050"/>
              <a:buFont typeface="Calibri"/>
              <a:buNone/>
              <a:defRPr b="0" i="0" sz="1050" u="none" cap="none" strike="noStrike">
                <a:solidFill>
                  <a:schemeClr val="lt1"/>
                </a:solidFill>
                <a:latin typeface="Calibri"/>
                <a:ea typeface="Calibri"/>
                <a:cs typeface="Calibri"/>
                <a:sym typeface="Calibri"/>
              </a:defRPr>
            </a:lvl3pPr>
            <a:lvl4pPr indent="0" lvl="3" marL="0" marR="0" rtl="0" algn="l">
              <a:lnSpc>
                <a:spcPct val="100000"/>
              </a:lnSpc>
              <a:spcBef>
                <a:spcPts val="0"/>
              </a:spcBef>
              <a:spcAft>
                <a:spcPts val="0"/>
              </a:spcAft>
              <a:buClr>
                <a:schemeClr val="lt1"/>
              </a:buClr>
              <a:buSzPts val="1050"/>
              <a:buFont typeface="Calibri"/>
              <a:buNone/>
              <a:defRPr b="0" i="0" sz="1050" u="none" cap="none" strike="noStrike">
                <a:solidFill>
                  <a:schemeClr val="lt1"/>
                </a:solidFill>
                <a:latin typeface="Calibri"/>
                <a:ea typeface="Calibri"/>
                <a:cs typeface="Calibri"/>
                <a:sym typeface="Calibri"/>
              </a:defRPr>
            </a:lvl4pPr>
            <a:lvl5pPr indent="0" lvl="4" marL="0" marR="0" rtl="0" algn="l">
              <a:lnSpc>
                <a:spcPct val="100000"/>
              </a:lnSpc>
              <a:spcBef>
                <a:spcPts val="0"/>
              </a:spcBef>
              <a:spcAft>
                <a:spcPts val="0"/>
              </a:spcAft>
              <a:buClr>
                <a:schemeClr val="lt1"/>
              </a:buClr>
              <a:buSzPts val="1050"/>
              <a:buFont typeface="Calibri"/>
              <a:buNone/>
              <a:defRPr b="0" i="0" sz="1050" u="none" cap="none" strike="noStrike">
                <a:solidFill>
                  <a:schemeClr val="lt1"/>
                </a:solidFill>
                <a:latin typeface="Calibri"/>
                <a:ea typeface="Calibri"/>
                <a:cs typeface="Calibri"/>
                <a:sym typeface="Calibri"/>
              </a:defRPr>
            </a:lvl5pPr>
            <a:lvl6pPr indent="0" lvl="5" marL="0" marR="0" rtl="0" algn="l">
              <a:lnSpc>
                <a:spcPct val="100000"/>
              </a:lnSpc>
              <a:spcBef>
                <a:spcPts val="0"/>
              </a:spcBef>
              <a:spcAft>
                <a:spcPts val="0"/>
              </a:spcAft>
              <a:buClr>
                <a:schemeClr val="lt1"/>
              </a:buClr>
              <a:buSzPts val="1050"/>
              <a:buFont typeface="Calibri"/>
              <a:buNone/>
              <a:defRPr b="0" i="0" sz="1050" u="none" cap="none" strike="noStrike">
                <a:solidFill>
                  <a:schemeClr val="lt1"/>
                </a:solidFill>
                <a:latin typeface="Calibri"/>
                <a:ea typeface="Calibri"/>
                <a:cs typeface="Calibri"/>
                <a:sym typeface="Calibri"/>
              </a:defRPr>
            </a:lvl6pPr>
            <a:lvl7pPr indent="0" lvl="6" marL="0" marR="0" rtl="0" algn="l">
              <a:lnSpc>
                <a:spcPct val="100000"/>
              </a:lnSpc>
              <a:spcBef>
                <a:spcPts val="0"/>
              </a:spcBef>
              <a:spcAft>
                <a:spcPts val="0"/>
              </a:spcAft>
              <a:buClr>
                <a:schemeClr val="lt1"/>
              </a:buClr>
              <a:buSzPts val="1050"/>
              <a:buFont typeface="Calibri"/>
              <a:buNone/>
              <a:defRPr b="0" i="0" sz="1050" u="none" cap="none" strike="noStrike">
                <a:solidFill>
                  <a:schemeClr val="lt1"/>
                </a:solidFill>
                <a:latin typeface="Calibri"/>
                <a:ea typeface="Calibri"/>
                <a:cs typeface="Calibri"/>
                <a:sym typeface="Calibri"/>
              </a:defRPr>
            </a:lvl7pPr>
            <a:lvl8pPr indent="0" lvl="7" marL="0" marR="0" rtl="0" algn="l">
              <a:lnSpc>
                <a:spcPct val="100000"/>
              </a:lnSpc>
              <a:spcBef>
                <a:spcPts val="0"/>
              </a:spcBef>
              <a:spcAft>
                <a:spcPts val="0"/>
              </a:spcAft>
              <a:buClr>
                <a:schemeClr val="lt1"/>
              </a:buClr>
              <a:buSzPts val="1050"/>
              <a:buFont typeface="Calibri"/>
              <a:buNone/>
              <a:defRPr b="0" i="0" sz="1050" u="none" cap="none" strike="noStrike">
                <a:solidFill>
                  <a:schemeClr val="lt1"/>
                </a:solidFill>
                <a:latin typeface="Calibri"/>
                <a:ea typeface="Calibri"/>
                <a:cs typeface="Calibri"/>
                <a:sym typeface="Calibri"/>
              </a:defRPr>
            </a:lvl8pPr>
            <a:lvl9pPr indent="0" lvl="8" marL="0" marR="0" rtl="0" algn="l">
              <a:lnSpc>
                <a:spcPct val="100000"/>
              </a:lnSpc>
              <a:spcBef>
                <a:spcPts val="0"/>
              </a:spcBef>
              <a:spcAft>
                <a:spcPts val="0"/>
              </a:spcAft>
              <a:buClr>
                <a:schemeClr val="lt1"/>
              </a:buClr>
              <a:buSzPts val="1050"/>
              <a:buFont typeface="Calibri"/>
              <a:buNone/>
              <a:defRPr b="0" i="0" sz="105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bg>
      <p:bgPr>
        <a:solidFill>
          <a:schemeClr val="lt1"/>
        </a:solidFill>
      </p:bgPr>
    </p:bg>
    <p:spTree>
      <p:nvGrpSpPr>
        <p:cNvPr id="136" name="Shape 136"/>
        <p:cNvGrpSpPr/>
        <p:nvPr/>
      </p:nvGrpSpPr>
      <p:grpSpPr>
        <a:xfrm>
          <a:off x="0" y="0"/>
          <a:ext cx="0" cy="0"/>
          <a:chOff x="0" y="0"/>
          <a:chExt cx="0" cy="0"/>
        </a:xfrm>
      </p:grpSpPr>
      <p:pic>
        <p:nvPicPr>
          <p:cNvPr id="137" name="Google Shape;137;p31"/>
          <p:cNvPicPr preferRelativeResize="0"/>
          <p:nvPr/>
        </p:nvPicPr>
        <p:blipFill rotWithShape="1">
          <a:blip r:embed="rId2">
            <a:alphaModFix amt="6000"/>
          </a:blip>
          <a:srcRect b="0" l="-6496" r="0" t="-3584"/>
          <a:stretch/>
        </p:blipFill>
        <p:spPr>
          <a:xfrm flipH="1" rot="10800000">
            <a:off x="609600" y="0"/>
            <a:ext cx="7619999" cy="1371600"/>
          </a:xfrm>
          <a:prstGeom prst="rect">
            <a:avLst/>
          </a:prstGeom>
          <a:noFill/>
          <a:ln>
            <a:noFill/>
          </a:ln>
        </p:spPr>
      </p:pic>
      <p:sp>
        <p:nvSpPr>
          <p:cNvPr id="138" name="Google Shape;138;p31"/>
          <p:cNvSpPr txBox="1"/>
          <p:nvPr>
            <p:ph type="title"/>
          </p:nvPr>
        </p:nvSpPr>
        <p:spPr>
          <a:xfrm>
            <a:off x="457200" y="171450"/>
            <a:ext cx="8229600" cy="7428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446CA9"/>
              </a:buClr>
              <a:buSzPts val="3600"/>
              <a:buFont typeface="Arial"/>
              <a:buNone/>
              <a:defRPr b="1" i="0" sz="3600" u="none" cap="none" strike="noStrike">
                <a:solidFill>
                  <a:srgbClr val="446CA9"/>
                </a:solidFill>
                <a:latin typeface="Arial"/>
                <a:ea typeface="Arial"/>
                <a:cs typeface="Arial"/>
                <a:sym typeface="Arial"/>
              </a:defRPr>
            </a:lvl1pPr>
            <a:lvl2pPr lvl="1" rtl="0" algn="l">
              <a:lnSpc>
                <a:spcPct val="100000"/>
              </a:lnSpc>
              <a:spcBef>
                <a:spcPts val="0"/>
              </a:spcBef>
              <a:spcAft>
                <a:spcPts val="0"/>
              </a:spcAft>
              <a:buSzPts val="1800"/>
              <a:buFont typeface="Arial"/>
              <a:buNone/>
              <a:defRPr sz="1800"/>
            </a:lvl2pPr>
            <a:lvl3pPr lvl="2" rtl="0" algn="l">
              <a:lnSpc>
                <a:spcPct val="100000"/>
              </a:lnSpc>
              <a:spcBef>
                <a:spcPts val="0"/>
              </a:spcBef>
              <a:spcAft>
                <a:spcPts val="0"/>
              </a:spcAft>
              <a:buSzPts val="1800"/>
              <a:buFont typeface="Arial"/>
              <a:buNone/>
              <a:defRPr sz="1800"/>
            </a:lvl3pPr>
            <a:lvl4pPr lvl="3" rtl="0" algn="l">
              <a:lnSpc>
                <a:spcPct val="100000"/>
              </a:lnSpc>
              <a:spcBef>
                <a:spcPts val="0"/>
              </a:spcBef>
              <a:spcAft>
                <a:spcPts val="0"/>
              </a:spcAft>
              <a:buSzPts val="1800"/>
              <a:buFont typeface="Arial"/>
              <a:buNone/>
              <a:defRPr sz="1800"/>
            </a:lvl4pPr>
            <a:lvl5pPr lvl="4" rtl="0" algn="l">
              <a:lnSpc>
                <a:spcPct val="100000"/>
              </a:lnSpc>
              <a:spcBef>
                <a:spcPts val="0"/>
              </a:spcBef>
              <a:spcAft>
                <a:spcPts val="0"/>
              </a:spcAft>
              <a:buSzPts val="1800"/>
              <a:buFont typeface="Arial"/>
              <a:buNone/>
              <a:defRPr sz="1800"/>
            </a:lvl5pPr>
            <a:lvl6pPr lvl="5" rtl="0" algn="l">
              <a:lnSpc>
                <a:spcPct val="100000"/>
              </a:lnSpc>
              <a:spcBef>
                <a:spcPts val="0"/>
              </a:spcBef>
              <a:spcAft>
                <a:spcPts val="0"/>
              </a:spcAft>
              <a:buSzPts val="1800"/>
              <a:buFont typeface="Arial"/>
              <a:buNone/>
              <a:defRPr sz="1800"/>
            </a:lvl6pPr>
            <a:lvl7pPr lvl="6" rtl="0" algn="l">
              <a:lnSpc>
                <a:spcPct val="100000"/>
              </a:lnSpc>
              <a:spcBef>
                <a:spcPts val="0"/>
              </a:spcBef>
              <a:spcAft>
                <a:spcPts val="0"/>
              </a:spcAft>
              <a:buSzPts val="1800"/>
              <a:buFont typeface="Arial"/>
              <a:buNone/>
              <a:defRPr sz="1800"/>
            </a:lvl7pPr>
            <a:lvl8pPr lvl="7" rtl="0" algn="l">
              <a:lnSpc>
                <a:spcPct val="100000"/>
              </a:lnSpc>
              <a:spcBef>
                <a:spcPts val="0"/>
              </a:spcBef>
              <a:spcAft>
                <a:spcPts val="0"/>
              </a:spcAft>
              <a:buSzPts val="1800"/>
              <a:buFont typeface="Arial"/>
              <a:buNone/>
              <a:defRPr sz="1800"/>
            </a:lvl8pPr>
            <a:lvl9pPr lvl="8" rtl="0" algn="l">
              <a:lnSpc>
                <a:spcPct val="100000"/>
              </a:lnSpc>
              <a:spcBef>
                <a:spcPts val="0"/>
              </a:spcBef>
              <a:spcAft>
                <a:spcPts val="0"/>
              </a:spcAft>
              <a:buSzPts val="1800"/>
              <a:buFont typeface="Arial"/>
              <a:buNone/>
              <a:defRPr sz="1800"/>
            </a:lvl9pPr>
          </a:lstStyle>
          <a:p/>
        </p:txBody>
      </p:sp>
      <p:sp>
        <p:nvSpPr>
          <p:cNvPr id="139" name="Google Shape;139;p31"/>
          <p:cNvSpPr txBox="1"/>
          <p:nvPr>
            <p:ph idx="1" type="body"/>
          </p:nvPr>
        </p:nvSpPr>
        <p:spPr>
          <a:xfrm>
            <a:off x="457200" y="1244338"/>
            <a:ext cx="8229600" cy="3372000"/>
          </a:xfrm>
          <a:prstGeom prst="rect">
            <a:avLst/>
          </a:prstGeom>
          <a:noFill/>
          <a:ln>
            <a:noFill/>
          </a:ln>
        </p:spPr>
        <p:txBody>
          <a:bodyPr anchorCtr="0" anchor="t" bIns="91425" lIns="91425" spcFirstLastPara="1" rIns="91425" wrap="square" tIns="91425">
            <a:noAutofit/>
          </a:bodyPr>
          <a:lstStyle>
            <a:lvl1pPr indent="-406400" lvl="0" marL="457200" rtl="0" algn="l">
              <a:lnSpc>
                <a:spcPct val="100000"/>
              </a:lnSpc>
              <a:spcBef>
                <a:spcPts val="560"/>
              </a:spcBef>
              <a:spcAft>
                <a:spcPts val="0"/>
              </a:spcAft>
              <a:buSzPts val="2800"/>
              <a:buChar char="▸"/>
              <a:defRPr/>
            </a:lvl1pPr>
            <a:lvl2pPr indent="-381000" lvl="1" marL="914400" rtl="0" algn="l">
              <a:lnSpc>
                <a:spcPct val="100000"/>
              </a:lnSpc>
              <a:spcBef>
                <a:spcPts val="480"/>
              </a:spcBef>
              <a:spcAft>
                <a:spcPts val="0"/>
              </a:spcAft>
              <a:buSzPts val="2400"/>
              <a:buChar char="–"/>
              <a:defRPr/>
            </a:lvl2pPr>
            <a:lvl3pPr indent="-355600" lvl="2" marL="1371600" rtl="0" algn="l">
              <a:lnSpc>
                <a:spcPct val="100000"/>
              </a:lnSpc>
              <a:spcBef>
                <a:spcPts val="400"/>
              </a:spcBef>
              <a:spcAft>
                <a:spcPts val="0"/>
              </a:spcAft>
              <a:buSzPts val="2000"/>
              <a:buChar char="•"/>
              <a:defRPr/>
            </a:lvl3pPr>
            <a:lvl4pPr indent="-342900" lvl="3" marL="1828800" rtl="0" algn="l">
              <a:lnSpc>
                <a:spcPct val="100000"/>
              </a:lnSpc>
              <a:spcBef>
                <a:spcPts val="360"/>
              </a:spcBef>
              <a:spcAft>
                <a:spcPts val="0"/>
              </a:spcAft>
              <a:buSzPts val="1800"/>
              <a:buChar char="–"/>
              <a:defRPr/>
            </a:lvl4pPr>
            <a:lvl5pPr indent="-342900" lvl="4" marL="2286000" rtl="0" algn="l">
              <a:lnSpc>
                <a:spcPct val="100000"/>
              </a:lnSpc>
              <a:spcBef>
                <a:spcPts val="360"/>
              </a:spcBef>
              <a:spcAft>
                <a:spcPts val="0"/>
              </a:spcAft>
              <a:buSzPts val="1800"/>
              <a:buChar char="»"/>
              <a:defRPr/>
            </a:lvl5pPr>
            <a:lvl6pPr indent="-342900" lvl="5" marL="2743200" rtl="0" algn="l">
              <a:lnSpc>
                <a:spcPct val="100000"/>
              </a:lnSpc>
              <a:spcBef>
                <a:spcPts val="400"/>
              </a:spcBef>
              <a:spcAft>
                <a:spcPts val="0"/>
              </a:spcAft>
              <a:buSzPts val="1800"/>
              <a:buChar char="•"/>
              <a:defRPr/>
            </a:lvl6pPr>
            <a:lvl7pPr indent="-342900" lvl="6" marL="3200400" rtl="0" algn="l">
              <a:lnSpc>
                <a:spcPct val="100000"/>
              </a:lnSpc>
              <a:spcBef>
                <a:spcPts val="400"/>
              </a:spcBef>
              <a:spcAft>
                <a:spcPts val="0"/>
              </a:spcAft>
              <a:buSzPts val="1800"/>
              <a:buChar char="•"/>
              <a:defRPr/>
            </a:lvl7pPr>
            <a:lvl8pPr indent="-342900" lvl="7" marL="3657600" rtl="0" algn="l">
              <a:lnSpc>
                <a:spcPct val="100000"/>
              </a:lnSpc>
              <a:spcBef>
                <a:spcPts val="400"/>
              </a:spcBef>
              <a:spcAft>
                <a:spcPts val="0"/>
              </a:spcAft>
              <a:buSzPts val="1800"/>
              <a:buChar char="•"/>
              <a:defRPr/>
            </a:lvl8pPr>
            <a:lvl9pPr indent="-342900" lvl="8" marL="4114800" rtl="0" algn="l">
              <a:lnSpc>
                <a:spcPct val="100000"/>
              </a:lnSpc>
              <a:spcBef>
                <a:spcPts val="400"/>
              </a:spcBef>
              <a:spcAft>
                <a:spcPts val="0"/>
              </a:spcAft>
              <a:buSzPts val="1800"/>
              <a:buChar char="•"/>
              <a:defRPr/>
            </a:lvl9pPr>
          </a:lstStyle>
          <a:p/>
        </p:txBody>
      </p:sp>
      <p:sp>
        <p:nvSpPr>
          <p:cNvPr id="140" name="Google Shape;140;p31"/>
          <p:cNvSpPr txBox="1"/>
          <p:nvPr>
            <p:ph idx="11" type="ftr"/>
          </p:nvPr>
        </p:nvSpPr>
        <p:spPr>
          <a:xfrm>
            <a:off x="2783840" y="4743449"/>
            <a:ext cx="4180800" cy="273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595959"/>
              </a:buClr>
              <a:buSzPts val="1050"/>
              <a:buFont typeface="Calibri"/>
              <a:buNone/>
              <a:defRPr b="0" i="0" sz="1050" u="none" cap="none" strike="noStrike">
                <a:solidFill>
                  <a:srgbClr val="595959"/>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41" name="Google Shape;141;p31"/>
          <p:cNvSpPr txBox="1"/>
          <p:nvPr>
            <p:ph idx="12" type="sldNum"/>
          </p:nvPr>
        </p:nvSpPr>
        <p:spPr>
          <a:xfrm>
            <a:off x="8097520" y="4743449"/>
            <a:ext cx="7620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595959"/>
              </a:buClr>
              <a:buSzPts val="263"/>
              <a:buFont typeface="Calibri"/>
              <a:buNone/>
              <a:defRPr b="0" i="0" sz="1050" u="none" cap="none" strike="noStrike">
                <a:solidFill>
                  <a:srgbClr val="595959"/>
                </a:solidFill>
                <a:latin typeface="Calibri"/>
                <a:ea typeface="Calibri"/>
                <a:cs typeface="Calibri"/>
                <a:sym typeface="Calibri"/>
              </a:defRPr>
            </a:lvl1pPr>
            <a:lvl2pPr indent="0" lvl="1" marL="0" marR="0" rtl="0" algn="r">
              <a:lnSpc>
                <a:spcPct val="100000"/>
              </a:lnSpc>
              <a:spcBef>
                <a:spcPts val="0"/>
              </a:spcBef>
              <a:spcAft>
                <a:spcPts val="0"/>
              </a:spcAft>
              <a:buClr>
                <a:srgbClr val="595959"/>
              </a:buClr>
              <a:buSzPts val="263"/>
              <a:buFont typeface="Calibri"/>
              <a:buNone/>
              <a:defRPr b="0" i="0" sz="1050" u="none" cap="none" strike="noStrike">
                <a:solidFill>
                  <a:srgbClr val="595959"/>
                </a:solidFill>
                <a:latin typeface="Calibri"/>
                <a:ea typeface="Calibri"/>
                <a:cs typeface="Calibri"/>
                <a:sym typeface="Calibri"/>
              </a:defRPr>
            </a:lvl2pPr>
            <a:lvl3pPr indent="0" lvl="2" marL="0" marR="0" rtl="0" algn="r">
              <a:lnSpc>
                <a:spcPct val="100000"/>
              </a:lnSpc>
              <a:spcBef>
                <a:spcPts val="0"/>
              </a:spcBef>
              <a:spcAft>
                <a:spcPts val="0"/>
              </a:spcAft>
              <a:buClr>
                <a:srgbClr val="595959"/>
              </a:buClr>
              <a:buSzPts val="263"/>
              <a:buFont typeface="Calibri"/>
              <a:buNone/>
              <a:defRPr b="0" i="0" sz="1050" u="none" cap="none" strike="noStrike">
                <a:solidFill>
                  <a:srgbClr val="595959"/>
                </a:solidFill>
                <a:latin typeface="Calibri"/>
                <a:ea typeface="Calibri"/>
                <a:cs typeface="Calibri"/>
                <a:sym typeface="Calibri"/>
              </a:defRPr>
            </a:lvl3pPr>
            <a:lvl4pPr indent="0" lvl="3" marL="0" marR="0" rtl="0" algn="r">
              <a:lnSpc>
                <a:spcPct val="100000"/>
              </a:lnSpc>
              <a:spcBef>
                <a:spcPts val="0"/>
              </a:spcBef>
              <a:spcAft>
                <a:spcPts val="0"/>
              </a:spcAft>
              <a:buClr>
                <a:srgbClr val="595959"/>
              </a:buClr>
              <a:buSzPts val="263"/>
              <a:buFont typeface="Calibri"/>
              <a:buNone/>
              <a:defRPr b="0" i="0" sz="1050" u="none" cap="none" strike="noStrike">
                <a:solidFill>
                  <a:srgbClr val="595959"/>
                </a:solidFill>
                <a:latin typeface="Calibri"/>
                <a:ea typeface="Calibri"/>
                <a:cs typeface="Calibri"/>
                <a:sym typeface="Calibri"/>
              </a:defRPr>
            </a:lvl4pPr>
            <a:lvl5pPr indent="0" lvl="4" marL="0" marR="0" rtl="0" algn="r">
              <a:lnSpc>
                <a:spcPct val="100000"/>
              </a:lnSpc>
              <a:spcBef>
                <a:spcPts val="0"/>
              </a:spcBef>
              <a:spcAft>
                <a:spcPts val="0"/>
              </a:spcAft>
              <a:buClr>
                <a:srgbClr val="595959"/>
              </a:buClr>
              <a:buSzPts val="263"/>
              <a:buFont typeface="Calibri"/>
              <a:buNone/>
              <a:defRPr b="0" i="0" sz="1050" u="none" cap="none" strike="noStrike">
                <a:solidFill>
                  <a:srgbClr val="595959"/>
                </a:solidFill>
                <a:latin typeface="Calibri"/>
                <a:ea typeface="Calibri"/>
                <a:cs typeface="Calibri"/>
                <a:sym typeface="Calibri"/>
              </a:defRPr>
            </a:lvl5pPr>
            <a:lvl6pPr indent="0" lvl="5" marL="0" marR="0" rtl="0" algn="r">
              <a:lnSpc>
                <a:spcPct val="100000"/>
              </a:lnSpc>
              <a:spcBef>
                <a:spcPts val="0"/>
              </a:spcBef>
              <a:spcAft>
                <a:spcPts val="0"/>
              </a:spcAft>
              <a:buClr>
                <a:srgbClr val="595959"/>
              </a:buClr>
              <a:buSzPts val="263"/>
              <a:buFont typeface="Calibri"/>
              <a:buNone/>
              <a:defRPr b="0" i="0" sz="1050" u="none" cap="none" strike="noStrike">
                <a:solidFill>
                  <a:srgbClr val="595959"/>
                </a:solidFill>
                <a:latin typeface="Calibri"/>
                <a:ea typeface="Calibri"/>
                <a:cs typeface="Calibri"/>
                <a:sym typeface="Calibri"/>
              </a:defRPr>
            </a:lvl6pPr>
            <a:lvl7pPr indent="0" lvl="6" marL="0" marR="0" rtl="0" algn="r">
              <a:lnSpc>
                <a:spcPct val="100000"/>
              </a:lnSpc>
              <a:spcBef>
                <a:spcPts val="0"/>
              </a:spcBef>
              <a:spcAft>
                <a:spcPts val="0"/>
              </a:spcAft>
              <a:buClr>
                <a:srgbClr val="595959"/>
              </a:buClr>
              <a:buSzPts val="263"/>
              <a:buFont typeface="Calibri"/>
              <a:buNone/>
              <a:defRPr b="0" i="0" sz="1050" u="none" cap="none" strike="noStrike">
                <a:solidFill>
                  <a:srgbClr val="595959"/>
                </a:solidFill>
                <a:latin typeface="Calibri"/>
                <a:ea typeface="Calibri"/>
                <a:cs typeface="Calibri"/>
                <a:sym typeface="Calibri"/>
              </a:defRPr>
            </a:lvl7pPr>
            <a:lvl8pPr indent="0" lvl="7" marL="0" marR="0" rtl="0" algn="r">
              <a:lnSpc>
                <a:spcPct val="100000"/>
              </a:lnSpc>
              <a:spcBef>
                <a:spcPts val="0"/>
              </a:spcBef>
              <a:spcAft>
                <a:spcPts val="0"/>
              </a:spcAft>
              <a:buClr>
                <a:srgbClr val="595959"/>
              </a:buClr>
              <a:buSzPts val="263"/>
              <a:buFont typeface="Calibri"/>
              <a:buNone/>
              <a:defRPr b="0" i="0" sz="1050" u="none" cap="none" strike="noStrike">
                <a:solidFill>
                  <a:srgbClr val="595959"/>
                </a:solidFill>
                <a:latin typeface="Calibri"/>
                <a:ea typeface="Calibri"/>
                <a:cs typeface="Calibri"/>
                <a:sym typeface="Calibri"/>
              </a:defRPr>
            </a:lvl8pPr>
            <a:lvl9pPr indent="0" lvl="8" marL="0" marR="0" rtl="0" algn="r">
              <a:lnSpc>
                <a:spcPct val="100000"/>
              </a:lnSpc>
              <a:spcBef>
                <a:spcPts val="0"/>
              </a:spcBef>
              <a:spcAft>
                <a:spcPts val="0"/>
              </a:spcAft>
              <a:buClr>
                <a:srgbClr val="595959"/>
              </a:buClr>
              <a:buSzPts val="263"/>
              <a:buFont typeface="Calibri"/>
              <a:buNone/>
              <a:defRPr b="0" i="0" sz="105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142" name="Google Shape;142;p31"/>
          <p:cNvPicPr preferRelativeResize="0"/>
          <p:nvPr/>
        </p:nvPicPr>
        <p:blipFill rotWithShape="1">
          <a:blip r:embed="rId3">
            <a:alphaModFix/>
          </a:blip>
          <a:srcRect b="0" l="0" r="0" t="0"/>
          <a:stretch/>
        </p:blipFill>
        <p:spPr>
          <a:xfrm>
            <a:off x="431800" y="4617242"/>
            <a:ext cx="1347996" cy="40004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
    <p:bg>
      <p:bgPr>
        <a:solidFill>
          <a:schemeClr val="lt1"/>
        </a:solidFill>
      </p:bgPr>
    </p:bg>
    <p:spTree>
      <p:nvGrpSpPr>
        <p:cNvPr id="143" name="Shape 143"/>
        <p:cNvGrpSpPr/>
        <p:nvPr/>
      </p:nvGrpSpPr>
      <p:grpSpPr>
        <a:xfrm>
          <a:off x="0" y="0"/>
          <a:ext cx="0" cy="0"/>
          <a:chOff x="0" y="0"/>
          <a:chExt cx="0" cy="0"/>
        </a:xfrm>
      </p:grpSpPr>
      <p:pic>
        <p:nvPicPr>
          <p:cNvPr id="144" name="Google Shape;144;p32"/>
          <p:cNvPicPr preferRelativeResize="0"/>
          <p:nvPr/>
        </p:nvPicPr>
        <p:blipFill rotWithShape="1">
          <a:blip r:embed="rId2">
            <a:alphaModFix amt="6000"/>
          </a:blip>
          <a:srcRect b="0" l="-6496" r="0" t="-3584"/>
          <a:stretch/>
        </p:blipFill>
        <p:spPr>
          <a:xfrm flipH="1" rot="10800000">
            <a:off x="609600" y="0"/>
            <a:ext cx="7619999" cy="1371600"/>
          </a:xfrm>
          <a:prstGeom prst="rect">
            <a:avLst/>
          </a:prstGeom>
          <a:noFill/>
          <a:ln>
            <a:noFill/>
          </a:ln>
        </p:spPr>
      </p:pic>
      <p:sp>
        <p:nvSpPr>
          <p:cNvPr id="145" name="Google Shape;145;p32"/>
          <p:cNvSpPr txBox="1"/>
          <p:nvPr>
            <p:ph type="title"/>
          </p:nvPr>
        </p:nvSpPr>
        <p:spPr>
          <a:xfrm>
            <a:off x="457200" y="171450"/>
            <a:ext cx="8229600" cy="7428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446CA9"/>
              </a:buClr>
              <a:buSzPts val="3600"/>
              <a:buFont typeface="Arial"/>
              <a:buNone/>
              <a:defRPr b="1" i="0" sz="3600" u="none" cap="none" strike="noStrike">
                <a:solidFill>
                  <a:srgbClr val="446CA9"/>
                </a:solidFill>
                <a:latin typeface="Arial"/>
                <a:ea typeface="Arial"/>
                <a:cs typeface="Arial"/>
                <a:sym typeface="Arial"/>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p:txBody>
      </p:sp>
      <p:sp>
        <p:nvSpPr>
          <p:cNvPr id="146" name="Google Shape;146;p32"/>
          <p:cNvSpPr txBox="1"/>
          <p:nvPr>
            <p:ph idx="1" type="body"/>
          </p:nvPr>
        </p:nvSpPr>
        <p:spPr>
          <a:xfrm>
            <a:off x="457200" y="1244338"/>
            <a:ext cx="8229600" cy="3372000"/>
          </a:xfrm>
          <a:prstGeom prst="rect">
            <a:avLst/>
          </a:prstGeom>
          <a:noFill/>
          <a:ln>
            <a:noFill/>
          </a:ln>
        </p:spPr>
        <p:txBody>
          <a:bodyPr anchorCtr="0" anchor="t" bIns="91425" lIns="91425" spcFirstLastPara="1" rIns="91425" wrap="square" tIns="91425">
            <a:noAutofit/>
          </a:bodyPr>
          <a:lstStyle>
            <a:lvl1pPr indent="-406400" lvl="0" marL="457200" rtl="0" algn="l">
              <a:lnSpc>
                <a:spcPct val="100000"/>
              </a:lnSpc>
              <a:spcBef>
                <a:spcPts val="560"/>
              </a:spcBef>
              <a:spcAft>
                <a:spcPts val="0"/>
              </a:spcAft>
              <a:buSzPts val="2800"/>
              <a:buChar char="▸"/>
              <a:defRPr/>
            </a:lvl1pPr>
            <a:lvl2pPr indent="-381000" lvl="1" marL="914400" rtl="0" algn="l">
              <a:lnSpc>
                <a:spcPct val="100000"/>
              </a:lnSpc>
              <a:spcBef>
                <a:spcPts val="480"/>
              </a:spcBef>
              <a:spcAft>
                <a:spcPts val="0"/>
              </a:spcAft>
              <a:buSzPts val="2400"/>
              <a:buChar char="–"/>
              <a:defRPr/>
            </a:lvl2pPr>
            <a:lvl3pPr indent="-355600" lvl="2" marL="1371600" rtl="0" algn="l">
              <a:lnSpc>
                <a:spcPct val="100000"/>
              </a:lnSpc>
              <a:spcBef>
                <a:spcPts val="400"/>
              </a:spcBef>
              <a:spcAft>
                <a:spcPts val="0"/>
              </a:spcAft>
              <a:buSzPts val="2000"/>
              <a:buChar char="•"/>
              <a:defRPr/>
            </a:lvl3pPr>
            <a:lvl4pPr indent="-342900" lvl="3" marL="1828800" rtl="0" algn="l">
              <a:lnSpc>
                <a:spcPct val="100000"/>
              </a:lnSpc>
              <a:spcBef>
                <a:spcPts val="360"/>
              </a:spcBef>
              <a:spcAft>
                <a:spcPts val="0"/>
              </a:spcAft>
              <a:buSzPts val="1800"/>
              <a:buChar char="–"/>
              <a:defRPr/>
            </a:lvl4pPr>
            <a:lvl5pPr indent="-342900" lvl="4" marL="2286000" rtl="0" algn="l">
              <a:lnSpc>
                <a:spcPct val="100000"/>
              </a:lnSpc>
              <a:spcBef>
                <a:spcPts val="360"/>
              </a:spcBef>
              <a:spcAft>
                <a:spcPts val="0"/>
              </a:spcAft>
              <a:buSzPts val="1800"/>
              <a:buChar char="»"/>
              <a:defRPr/>
            </a:lvl5pPr>
            <a:lvl6pPr indent="-342900" lvl="5" marL="2743200" rtl="0" algn="l">
              <a:lnSpc>
                <a:spcPct val="100000"/>
              </a:lnSpc>
              <a:spcBef>
                <a:spcPts val="400"/>
              </a:spcBef>
              <a:spcAft>
                <a:spcPts val="0"/>
              </a:spcAft>
              <a:buSzPts val="1800"/>
              <a:buChar char="•"/>
              <a:defRPr/>
            </a:lvl6pPr>
            <a:lvl7pPr indent="-342900" lvl="6" marL="3200400" rtl="0" algn="l">
              <a:lnSpc>
                <a:spcPct val="100000"/>
              </a:lnSpc>
              <a:spcBef>
                <a:spcPts val="400"/>
              </a:spcBef>
              <a:spcAft>
                <a:spcPts val="0"/>
              </a:spcAft>
              <a:buSzPts val="1800"/>
              <a:buChar char="•"/>
              <a:defRPr/>
            </a:lvl7pPr>
            <a:lvl8pPr indent="-342900" lvl="7" marL="3657600" rtl="0" algn="l">
              <a:lnSpc>
                <a:spcPct val="100000"/>
              </a:lnSpc>
              <a:spcBef>
                <a:spcPts val="400"/>
              </a:spcBef>
              <a:spcAft>
                <a:spcPts val="0"/>
              </a:spcAft>
              <a:buSzPts val="1800"/>
              <a:buChar char="•"/>
              <a:defRPr/>
            </a:lvl8pPr>
            <a:lvl9pPr indent="-342900" lvl="8" marL="4114800" rtl="0" algn="l">
              <a:lnSpc>
                <a:spcPct val="100000"/>
              </a:lnSpc>
              <a:spcBef>
                <a:spcPts val="400"/>
              </a:spcBef>
              <a:spcAft>
                <a:spcPts val="0"/>
              </a:spcAft>
              <a:buSzPts val="1800"/>
              <a:buChar char="•"/>
              <a:defRPr/>
            </a:lvl9pPr>
          </a:lstStyle>
          <a:p/>
        </p:txBody>
      </p:sp>
      <p:sp>
        <p:nvSpPr>
          <p:cNvPr id="147" name="Google Shape;147;p32"/>
          <p:cNvSpPr txBox="1"/>
          <p:nvPr>
            <p:ph idx="11" type="ftr"/>
          </p:nvPr>
        </p:nvSpPr>
        <p:spPr>
          <a:xfrm>
            <a:off x="2783840" y="4743449"/>
            <a:ext cx="4180800" cy="273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595959"/>
              </a:buClr>
              <a:buSzPts val="1050"/>
              <a:buFont typeface="Calibri"/>
              <a:buNone/>
              <a:defRPr b="0" i="0" sz="1050" u="none" cap="none" strike="noStrike">
                <a:solidFill>
                  <a:srgbClr val="595959"/>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48" name="Google Shape;148;p32"/>
          <p:cNvSpPr txBox="1"/>
          <p:nvPr>
            <p:ph idx="12" type="sldNum"/>
          </p:nvPr>
        </p:nvSpPr>
        <p:spPr>
          <a:xfrm>
            <a:off x="8097520" y="4743449"/>
            <a:ext cx="7620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595959"/>
              </a:buClr>
              <a:buSzPts val="263"/>
              <a:buFont typeface="Calibri"/>
              <a:buNone/>
              <a:defRPr b="0" i="0" sz="1050" u="none" cap="none" strike="noStrike">
                <a:solidFill>
                  <a:srgbClr val="595959"/>
                </a:solidFill>
                <a:latin typeface="Calibri"/>
                <a:ea typeface="Calibri"/>
                <a:cs typeface="Calibri"/>
                <a:sym typeface="Calibri"/>
              </a:defRPr>
            </a:lvl1pPr>
            <a:lvl2pPr indent="0" lvl="1" marL="0" marR="0" rtl="0" algn="r">
              <a:lnSpc>
                <a:spcPct val="100000"/>
              </a:lnSpc>
              <a:spcBef>
                <a:spcPts val="0"/>
              </a:spcBef>
              <a:spcAft>
                <a:spcPts val="0"/>
              </a:spcAft>
              <a:buClr>
                <a:srgbClr val="595959"/>
              </a:buClr>
              <a:buSzPts val="263"/>
              <a:buFont typeface="Calibri"/>
              <a:buNone/>
              <a:defRPr b="0" i="0" sz="1050" u="none" cap="none" strike="noStrike">
                <a:solidFill>
                  <a:srgbClr val="595959"/>
                </a:solidFill>
                <a:latin typeface="Calibri"/>
                <a:ea typeface="Calibri"/>
                <a:cs typeface="Calibri"/>
                <a:sym typeface="Calibri"/>
              </a:defRPr>
            </a:lvl2pPr>
            <a:lvl3pPr indent="0" lvl="2" marL="0" marR="0" rtl="0" algn="r">
              <a:lnSpc>
                <a:spcPct val="100000"/>
              </a:lnSpc>
              <a:spcBef>
                <a:spcPts val="0"/>
              </a:spcBef>
              <a:spcAft>
                <a:spcPts val="0"/>
              </a:spcAft>
              <a:buClr>
                <a:srgbClr val="595959"/>
              </a:buClr>
              <a:buSzPts val="263"/>
              <a:buFont typeface="Calibri"/>
              <a:buNone/>
              <a:defRPr b="0" i="0" sz="1050" u="none" cap="none" strike="noStrike">
                <a:solidFill>
                  <a:srgbClr val="595959"/>
                </a:solidFill>
                <a:latin typeface="Calibri"/>
                <a:ea typeface="Calibri"/>
                <a:cs typeface="Calibri"/>
                <a:sym typeface="Calibri"/>
              </a:defRPr>
            </a:lvl3pPr>
            <a:lvl4pPr indent="0" lvl="3" marL="0" marR="0" rtl="0" algn="r">
              <a:lnSpc>
                <a:spcPct val="100000"/>
              </a:lnSpc>
              <a:spcBef>
                <a:spcPts val="0"/>
              </a:spcBef>
              <a:spcAft>
                <a:spcPts val="0"/>
              </a:spcAft>
              <a:buClr>
                <a:srgbClr val="595959"/>
              </a:buClr>
              <a:buSzPts val="263"/>
              <a:buFont typeface="Calibri"/>
              <a:buNone/>
              <a:defRPr b="0" i="0" sz="1050" u="none" cap="none" strike="noStrike">
                <a:solidFill>
                  <a:srgbClr val="595959"/>
                </a:solidFill>
                <a:latin typeface="Calibri"/>
                <a:ea typeface="Calibri"/>
                <a:cs typeface="Calibri"/>
                <a:sym typeface="Calibri"/>
              </a:defRPr>
            </a:lvl4pPr>
            <a:lvl5pPr indent="0" lvl="4" marL="0" marR="0" rtl="0" algn="r">
              <a:lnSpc>
                <a:spcPct val="100000"/>
              </a:lnSpc>
              <a:spcBef>
                <a:spcPts val="0"/>
              </a:spcBef>
              <a:spcAft>
                <a:spcPts val="0"/>
              </a:spcAft>
              <a:buClr>
                <a:srgbClr val="595959"/>
              </a:buClr>
              <a:buSzPts val="263"/>
              <a:buFont typeface="Calibri"/>
              <a:buNone/>
              <a:defRPr b="0" i="0" sz="1050" u="none" cap="none" strike="noStrike">
                <a:solidFill>
                  <a:srgbClr val="595959"/>
                </a:solidFill>
                <a:latin typeface="Calibri"/>
                <a:ea typeface="Calibri"/>
                <a:cs typeface="Calibri"/>
                <a:sym typeface="Calibri"/>
              </a:defRPr>
            </a:lvl5pPr>
            <a:lvl6pPr indent="0" lvl="5" marL="0" marR="0" rtl="0" algn="r">
              <a:lnSpc>
                <a:spcPct val="100000"/>
              </a:lnSpc>
              <a:spcBef>
                <a:spcPts val="0"/>
              </a:spcBef>
              <a:spcAft>
                <a:spcPts val="0"/>
              </a:spcAft>
              <a:buClr>
                <a:srgbClr val="595959"/>
              </a:buClr>
              <a:buSzPts val="263"/>
              <a:buFont typeface="Calibri"/>
              <a:buNone/>
              <a:defRPr b="0" i="0" sz="1050" u="none" cap="none" strike="noStrike">
                <a:solidFill>
                  <a:srgbClr val="595959"/>
                </a:solidFill>
                <a:latin typeface="Calibri"/>
                <a:ea typeface="Calibri"/>
                <a:cs typeface="Calibri"/>
                <a:sym typeface="Calibri"/>
              </a:defRPr>
            </a:lvl6pPr>
            <a:lvl7pPr indent="0" lvl="6" marL="0" marR="0" rtl="0" algn="r">
              <a:lnSpc>
                <a:spcPct val="100000"/>
              </a:lnSpc>
              <a:spcBef>
                <a:spcPts val="0"/>
              </a:spcBef>
              <a:spcAft>
                <a:spcPts val="0"/>
              </a:spcAft>
              <a:buClr>
                <a:srgbClr val="595959"/>
              </a:buClr>
              <a:buSzPts val="263"/>
              <a:buFont typeface="Calibri"/>
              <a:buNone/>
              <a:defRPr b="0" i="0" sz="1050" u="none" cap="none" strike="noStrike">
                <a:solidFill>
                  <a:srgbClr val="595959"/>
                </a:solidFill>
                <a:latin typeface="Calibri"/>
                <a:ea typeface="Calibri"/>
                <a:cs typeface="Calibri"/>
                <a:sym typeface="Calibri"/>
              </a:defRPr>
            </a:lvl7pPr>
            <a:lvl8pPr indent="0" lvl="7" marL="0" marR="0" rtl="0" algn="r">
              <a:lnSpc>
                <a:spcPct val="100000"/>
              </a:lnSpc>
              <a:spcBef>
                <a:spcPts val="0"/>
              </a:spcBef>
              <a:spcAft>
                <a:spcPts val="0"/>
              </a:spcAft>
              <a:buClr>
                <a:srgbClr val="595959"/>
              </a:buClr>
              <a:buSzPts val="263"/>
              <a:buFont typeface="Calibri"/>
              <a:buNone/>
              <a:defRPr b="0" i="0" sz="1050" u="none" cap="none" strike="noStrike">
                <a:solidFill>
                  <a:srgbClr val="595959"/>
                </a:solidFill>
                <a:latin typeface="Calibri"/>
                <a:ea typeface="Calibri"/>
                <a:cs typeface="Calibri"/>
                <a:sym typeface="Calibri"/>
              </a:defRPr>
            </a:lvl8pPr>
            <a:lvl9pPr indent="0" lvl="8" marL="0" marR="0" rtl="0" algn="r">
              <a:lnSpc>
                <a:spcPct val="100000"/>
              </a:lnSpc>
              <a:spcBef>
                <a:spcPts val="0"/>
              </a:spcBef>
              <a:spcAft>
                <a:spcPts val="0"/>
              </a:spcAft>
              <a:buClr>
                <a:srgbClr val="595959"/>
              </a:buClr>
              <a:buSzPts val="263"/>
              <a:buFont typeface="Calibri"/>
              <a:buNone/>
              <a:defRPr b="0" i="0" sz="105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149" name="Google Shape;149;p32"/>
          <p:cNvPicPr preferRelativeResize="0"/>
          <p:nvPr/>
        </p:nvPicPr>
        <p:blipFill rotWithShape="1">
          <a:blip r:embed="rId3">
            <a:alphaModFix/>
          </a:blip>
          <a:srcRect b="0" l="0" r="0" t="0"/>
          <a:stretch/>
        </p:blipFill>
        <p:spPr>
          <a:xfrm>
            <a:off x="431800" y="4617242"/>
            <a:ext cx="1347996" cy="400049"/>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type="obj">
  <p:cSld name="OBJECT">
    <p:bg>
      <p:bgPr>
        <a:solidFill>
          <a:schemeClr val="lt1"/>
        </a:solidFill>
      </p:bgPr>
    </p:bg>
    <p:spTree>
      <p:nvGrpSpPr>
        <p:cNvPr id="150" name="Shape 150"/>
        <p:cNvGrpSpPr/>
        <p:nvPr/>
      </p:nvGrpSpPr>
      <p:grpSpPr>
        <a:xfrm>
          <a:off x="0" y="0"/>
          <a:ext cx="0" cy="0"/>
          <a:chOff x="0" y="0"/>
          <a:chExt cx="0" cy="0"/>
        </a:xfrm>
      </p:grpSpPr>
      <p:sp>
        <p:nvSpPr>
          <p:cNvPr id="151" name="Google Shape;151;p33"/>
          <p:cNvSpPr txBox="1"/>
          <p:nvPr>
            <p:ph type="title"/>
          </p:nvPr>
        </p:nvSpPr>
        <p:spPr>
          <a:xfrm>
            <a:off x="457200" y="171450"/>
            <a:ext cx="8229600" cy="7428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rgbClr val="446CA9"/>
              </a:buClr>
              <a:buSzPts val="3600"/>
              <a:buFont typeface="Arial"/>
              <a:buNone/>
              <a:defRPr sz="3600">
                <a:solidFill>
                  <a:srgbClr val="446CA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2" name="Google Shape;152;p33"/>
          <p:cNvSpPr txBox="1"/>
          <p:nvPr>
            <p:ph idx="1" type="body"/>
          </p:nvPr>
        </p:nvSpPr>
        <p:spPr>
          <a:xfrm>
            <a:off x="609600" y="1371600"/>
            <a:ext cx="8077200" cy="3223200"/>
          </a:xfrm>
          <a:prstGeom prst="rect">
            <a:avLst/>
          </a:prstGeom>
          <a:noFill/>
          <a:ln>
            <a:noFill/>
          </a:ln>
        </p:spPr>
        <p:txBody>
          <a:bodyPr anchorCtr="0" anchor="t" bIns="45700" lIns="91425" spcFirstLastPara="1" rIns="91425" wrap="square" tIns="45700">
            <a:noAutofit/>
          </a:bodyPr>
          <a:lstStyle>
            <a:lvl1pPr indent="-406400" lvl="0" marL="457200" rtl="0" algn="l">
              <a:lnSpc>
                <a:spcPct val="100000"/>
              </a:lnSpc>
              <a:spcBef>
                <a:spcPts val="0"/>
              </a:spcBef>
              <a:spcAft>
                <a:spcPts val="0"/>
              </a:spcAft>
              <a:buSzPts val="2800"/>
              <a:buChar char="▸"/>
              <a:defRPr sz="2800">
                <a:solidFill>
                  <a:srgbClr val="595959"/>
                </a:solidFill>
              </a:defRPr>
            </a:lvl1pPr>
            <a:lvl2pPr indent="-381000" lvl="1" marL="914400" rtl="0" algn="l">
              <a:lnSpc>
                <a:spcPct val="100000"/>
              </a:lnSpc>
              <a:spcBef>
                <a:spcPts val="1200"/>
              </a:spcBef>
              <a:spcAft>
                <a:spcPts val="0"/>
              </a:spcAft>
              <a:buSzPts val="2400"/>
              <a:buChar char="–"/>
              <a:defRPr sz="2400">
                <a:solidFill>
                  <a:srgbClr val="595959"/>
                </a:solidFill>
              </a:defRPr>
            </a:lvl2pPr>
            <a:lvl3pPr indent="-355600" lvl="2" marL="1371600" rtl="0" algn="l">
              <a:lnSpc>
                <a:spcPct val="100000"/>
              </a:lnSpc>
              <a:spcBef>
                <a:spcPts val="1200"/>
              </a:spcBef>
              <a:spcAft>
                <a:spcPts val="0"/>
              </a:spcAft>
              <a:buSzPts val="2000"/>
              <a:buChar char="•"/>
              <a:defRPr sz="2000">
                <a:solidFill>
                  <a:srgbClr val="595959"/>
                </a:solidFill>
              </a:defRPr>
            </a:lvl3pPr>
            <a:lvl4pPr indent="-342900" lvl="3" marL="1828800" rtl="0" algn="l">
              <a:lnSpc>
                <a:spcPct val="100000"/>
              </a:lnSpc>
              <a:spcBef>
                <a:spcPts val="1200"/>
              </a:spcBef>
              <a:spcAft>
                <a:spcPts val="0"/>
              </a:spcAft>
              <a:buSzPts val="1800"/>
              <a:buChar char="–"/>
              <a:defRPr sz="1800">
                <a:solidFill>
                  <a:srgbClr val="595959"/>
                </a:solidFill>
              </a:defRPr>
            </a:lvl4pPr>
            <a:lvl5pPr indent="-342900" lvl="4" marL="2286000" rtl="0" algn="l">
              <a:lnSpc>
                <a:spcPct val="100000"/>
              </a:lnSpc>
              <a:spcBef>
                <a:spcPts val="1200"/>
              </a:spcBef>
              <a:spcAft>
                <a:spcPts val="0"/>
              </a:spcAft>
              <a:buSzPts val="1800"/>
              <a:buChar char="»"/>
              <a:defRPr sz="1800">
                <a:solidFill>
                  <a:srgbClr val="595959"/>
                </a:solidFill>
              </a:defRPr>
            </a:lvl5pPr>
            <a:lvl6pPr indent="-342900" lvl="5" marL="2743200" rtl="0" algn="l">
              <a:lnSpc>
                <a:spcPct val="100000"/>
              </a:lnSpc>
              <a:spcBef>
                <a:spcPts val="120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153" name="Google Shape;153;p33"/>
          <p:cNvSpPr txBox="1"/>
          <p:nvPr>
            <p:ph idx="11" type="ftr"/>
          </p:nvPr>
        </p:nvSpPr>
        <p:spPr>
          <a:xfrm>
            <a:off x="2783840" y="4743449"/>
            <a:ext cx="4180800" cy="273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595959"/>
              </a:buClr>
              <a:buSzPts val="1050"/>
              <a:buFont typeface="Calibri"/>
              <a:buNone/>
              <a:defRPr b="0" i="0" sz="1050" u="none" cap="none" strike="noStrike">
                <a:solidFill>
                  <a:srgbClr val="595959"/>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54" name="Google Shape;154;p33"/>
          <p:cNvSpPr txBox="1"/>
          <p:nvPr>
            <p:ph idx="12" type="sldNum"/>
          </p:nvPr>
        </p:nvSpPr>
        <p:spPr>
          <a:xfrm>
            <a:off x="8097520" y="4743449"/>
            <a:ext cx="7620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595959"/>
              </a:buClr>
              <a:buSzPts val="263"/>
              <a:buFont typeface="Calibri"/>
              <a:buNone/>
              <a:defRPr b="0" i="0" sz="1050" u="none" cap="none" strike="noStrike">
                <a:solidFill>
                  <a:srgbClr val="595959"/>
                </a:solidFill>
                <a:latin typeface="Calibri"/>
                <a:ea typeface="Calibri"/>
                <a:cs typeface="Calibri"/>
                <a:sym typeface="Calibri"/>
              </a:defRPr>
            </a:lvl1pPr>
            <a:lvl2pPr indent="0" lvl="1" marL="0" marR="0" rtl="0" algn="r">
              <a:lnSpc>
                <a:spcPct val="100000"/>
              </a:lnSpc>
              <a:spcBef>
                <a:spcPts val="0"/>
              </a:spcBef>
              <a:spcAft>
                <a:spcPts val="0"/>
              </a:spcAft>
              <a:buClr>
                <a:srgbClr val="595959"/>
              </a:buClr>
              <a:buSzPts val="263"/>
              <a:buFont typeface="Calibri"/>
              <a:buNone/>
              <a:defRPr b="0" i="0" sz="1050" u="none" cap="none" strike="noStrike">
                <a:solidFill>
                  <a:srgbClr val="595959"/>
                </a:solidFill>
                <a:latin typeface="Calibri"/>
                <a:ea typeface="Calibri"/>
                <a:cs typeface="Calibri"/>
                <a:sym typeface="Calibri"/>
              </a:defRPr>
            </a:lvl2pPr>
            <a:lvl3pPr indent="0" lvl="2" marL="0" marR="0" rtl="0" algn="r">
              <a:lnSpc>
                <a:spcPct val="100000"/>
              </a:lnSpc>
              <a:spcBef>
                <a:spcPts val="0"/>
              </a:spcBef>
              <a:spcAft>
                <a:spcPts val="0"/>
              </a:spcAft>
              <a:buClr>
                <a:srgbClr val="595959"/>
              </a:buClr>
              <a:buSzPts val="263"/>
              <a:buFont typeface="Calibri"/>
              <a:buNone/>
              <a:defRPr b="0" i="0" sz="1050" u="none" cap="none" strike="noStrike">
                <a:solidFill>
                  <a:srgbClr val="595959"/>
                </a:solidFill>
                <a:latin typeface="Calibri"/>
                <a:ea typeface="Calibri"/>
                <a:cs typeface="Calibri"/>
                <a:sym typeface="Calibri"/>
              </a:defRPr>
            </a:lvl3pPr>
            <a:lvl4pPr indent="0" lvl="3" marL="0" marR="0" rtl="0" algn="r">
              <a:lnSpc>
                <a:spcPct val="100000"/>
              </a:lnSpc>
              <a:spcBef>
                <a:spcPts val="0"/>
              </a:spcBef>
              <a:spcAft>
                <a:spcPts val="0"/>
              </a:spcAft>
              <a:buClr>
                <a:srgbClr val="595959"/>
              </a:buClr>
              <a:buSzPts val="263"/>
              <a:buFont typeface="Calibri"/>
              <a:buNone/>
              <a:defRPr b="0" i="0" sz="1050" u="none" cap="none" strike="noStrike">
                <a:solidFill>
                  <a:srgbClr val="595959"/>
                </a:solidFill>
                <a:latin typeface="Calibri"/>
                <a:ea typeface="Calibri"/>
                <a:cs typeface="Calibri"/>
                <a:sym typeface="Calibri"/>
              </a:defRPr>
            </a:lvl4pPr>
            <a:lvl5pPr indent="0" lvl="4" marL="0" marR="0" rtl="0" algn="r">
              <a:lnSpc>
                <a:spcPct val="100000"/>
              </a:lnSpc>
              <a:spcBef>
                <a:spcPts val="0"/>
              </a:spcBef>
              <a:spcAft>
                <a:spcPts val="0"/>
              </a:spcAft>
              <a:buClr>
                <a:srgbClr val="595959"/>
              </a:buClr>
              <a:buSzPts val="263"/>
              <a:buFont typeface="Calibri"/>
              <a:buNone/>
              <a:defRPr b="0" i="0" sz="1050" u="none" cap="none" strike="noStrike">
                <a:solidFill>
                  <a:srgbClr val="595959"/>
                </a:solidFill>
                <a:latin typeface="Calibri"/>
                <a:ea typeface="Calibri"/>
                <a:cs typeface="Calibri"/>
                <a:sym typeface="Calibri"/>
              </a:defRPr>
            </a:lvl5pPr>
            <a:lvl6pPr indent="0" lvl="5" marL="0" marR="0" rtl="0" algn="r">
              <a:lnSpc>
                <a:spcPct val="100000"/>
              </a:lnSpc>
              <a:spcBef>
                <a:spcPts val="0"/>
              </a:spcBef>
              <a:spcAft>
                <a:spcPts val="0"/>
              </a:spcAft>
              <a:buClr>
                <a:srgbClr val="595959"/>
              </a:buClr>
              <a:buSzPts val="263"/>
              <a:buFont typeface="Calibri"/>
              <a:buNone/>
              <a:defRPr b="0" i="0" sz="1050" u="none" cap="none" strike="noStrike">
                <a:solidFill>
                  <a:srgbClr val="595959"/>
                </a:solidFill>
                <a:latin typeface="Calibri"/>
                <a:ea typeface="Calibri"/>
                <a:cs typeface="Calibri"/>
                <a:sym typeface="Calibri"/>
              </a:defRPr>
            </a:lvl6pPr>
            <a:lvl7pPr indent="0" lvl="6" marL="0" marR="0" rtl="0" algn="r">
              <a:lnSpc>
                <a:spcPct val="100000"/>
              </a:lnSpc>
              <a:spcBef>
                <a:spcPts val="0"/>
              </a:spcBef>
              <a:spcAft>
                <a:spcPts val="0"/>
              </a:spcAft>
              <a:buClr>
                <a:srgbClr val="595959"/>
              </a:buClr>
              <a:buSzPts val="263"/>
              <a:buFont typeface="Calibri"/>
              <a:buNone/>
              <a:defRPr b="0" i="0" sz="1050" u="none" cap="none" strike="noStrike">
                <a:solidFill>
                  <a:srgbClr val="595959"/>
                </a:solidFill>
                <a:latin typeface="Calibri"/>
                <a:ea typeface="Calibri"/>
                <a:cs typeface="Calibri"/>
                <a:sym typeface="Calibri"/>
              </a:defRPr>
            </a:lvl7pPr>
            <a:lvl8pPr indent="0" lvl="7" marL="0" marR="0" rtl="0" algn="r">
              <a:lnSpc>
                <a:spcPct val="100000"/>
              </a:lnSpc>
              <a:spcBef>
                <a:spcPts val="0"/>
              </a:spcBef>
              <a:spcAft>
                <a:spcPts val="0"/>
              </a:spcAft>
              <a:buClr>
                <a:srgbClr val="595959"/>
              </a:buClr>
              <a:buSzPts val="263"/>
              <a:buFont typeface="Calibri"/>
              <a:buNone/>
              <a:defRPr b="0" i="0" sz="1050" u="none" cap="none" strike="noStrike">
                <a:solidFill>
                  <a:srgbClr val="595959"/>
                </a:solidFill>
                <a:latin typeface="Calibri"/>
                <a:ea typeface="Calibri"/>
                <a:cs typeface="Calibri"/>
                <a:sym typeface="Calibri"/>
              </a:defRPr>
            </a:lvl8pPr>
            <a:lvl9pPr indent="0" lvl="8" marL="0" marR="0" rtl="0" algn="r">
              <a:lnSpc>
                <a:spcPct val="100000"/>
              </a:lnSpc>
              <a:spcBef>
                <a:spcPts val="0"/>
              </a:spcBef>
              <a:spcAft>
                <a:spcPts val="0"/>
              </a:spcAft>
              <a:buClr>
                <a:srgbClr val="595959"/>
              </a:buClr>
              <a:buSzPts val="263"/>
              <a:buFont typeface="Calibri"/>
              <a:buNone/>
              <a:defRPr b="0" i="0" sz="105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155" name="Google Shape;155;p33"/>
          <p:cNvPicPr preferRelativeResize="0"/>
          <p:nvPr/>
        </p:nvPicPr>
        <p:blipFill rotWithShape="1">
          <a:blip r:embed="rId2">
            <a:alphaModFix/>
          </a:blip>
          <a:srcRect b="0" l="0" r="0" t="0"/>
          <a:stretch/>
        </p:blipFill>
        <p:spPr>
          <a:xfrm>
            <a:off x="431800" y="4617242"/>
            <a:ext cx="1347996" cy="400049"/>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bg>
      <p:bgPr>
        <a:solidFill>
          <a:schemeClr val="lt1"/>
        </a:solidFill>
      </p:bgPr>
    </p:bg>
    <p:spTree>
      <p:nvGrpSpPr>
        <p:cNvPr id="156" name="Shape 156"/>
        <p:cNvGrpSpPr/>
        <p:nvPr/>
      </p:nvGrpSpPr>
      <p:grpSpPr>
        <a:xfrm>
          <a:off x="0" y="0"/>
          <a:ext cx="0" cy="0"/>
          <a:chOff x="0" y="0"/>
          <a:chExt cx="0" cy="0"/>
        </a:xfrm>
      </p:grpSpPr>
      <p:pic>
        <p:nvPicPr>
          <p:cNvPr id="157" name="Google Shape;157;p34"/>
          <p:cNvPicPr preferRelativeResize="0"/>
          <p:nvPr/>
        </p:nvPicPr>
        <p:blipFill rotWithShape="1">
          <a:blip r:embed="rId2">
            <a:alphaModFix amt="6000"/>
          </a:blip>
          <a:srcRect b="0" l="-6496" r="0" t="-3584"/>
          <a:stretch/>
        </p:blipFill>
        <p:spPr>
          <a:xfrm flipH="1" rot="10800000">
            <a:off x="609600" y="0"/>
            <a:ext cx="7619999" cy="1371600"/>
          </a:xfrm>
          <a:prstGeom prst="rect">
            <a:avLst/>
          </a:prstGeom>
          <a:noFill/>
          <a:ln>
            <a:noFill/>
          </a:ln>
        </p:spPr>
      </p:pic>
      <p:sp>
        <p:nvSpPr>
          <p:cNvPr id="158" name="Google Shape;158;p34"/>
          <p:cNvSpPr txBox="1"/>
          <p:nvPr>
            <p:ph type="title"/>
          </p:nvPr>
        </p:nvSpPr>
        <p:spPr>
          <a:xfrm>
            <a:off x="457200" y="171450"/>
            <a:ext cx="8229600" cy="7428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446CA9"/>
              </a:buClr>
              <a:buSzPts val="3600"/>
              <a:buFont typeface="Arial"/>
              <a:buNone/>
              <a:defRPr b="1" i="0" sz="3600" u="none" cap="none" strike="noStrike">
                <a:solidFill>
                  <a:srgbClr val="446CA9"/>
                </a:solidFill>
                <a:latin typeface="Arial"/>
                <a:ea typeface="Arial"/>
                <a:cs typeface="Arial"/>
                <a:sym typeface="Arial"/>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p:txBody>
      </p:sp>
      <p:sp>
        <p:nvSpPr>
          <p:cNvPr id="159" name="Google Shape;159;p34"/>
          <p:cNvSpPr txBox="1"/>
          <p:nvPr>
            <p:ph idx="1" type="body"/>
          </p:nvPr>
        </p:nvSpPr>
        <p:spPr>
          <a:xfrm>
            <a:off x="457200" y="1244338"/>
            <a:ext cx="8229600" cy="3372000"/>
          </a:xfrm>
          <a:prstGeom prst="rect">
            <a:avLst/>
          </a:prstGeom>
          <a:noFill/>
          <a:ln>
            <a:noFill/>
          </a:ln>
        </p:spPr>
        <p:txBody>
          <a:bodyPr anchorCtr="0" anchor="t" bIns="91425" lIns="91425" spcFirstLastPara="1" rIns="91425" wrap="square" tIns="91425">
            <a:noAutofit/>
          </a:bodyPr>
          <a:lstStyle>
            <a:lvl1pPr indent="-419100" lvl="0" marL="457200" rtl="0" algn="l">
              <a:lnSpc>
                <a:spcPct val="100000"/>
              </a:lnSpc>
              <a:spcBef>
                <a:spcPts val="600"/>
              </a:spcBef>
              <a:spcAft>
                <a:spcPts val="0"/>
              </a:spcAft>
              <a:buSzPts val="3000"/>
              <a:buChar char="●"/>
              <a:defRPr/>
            </a:lvl1pPr>
            <a:lvl2pPr indent="-381000" lvl="1" marL="914400" rtl="0" algn="l">
              <a:lnSpc>
                <a:spcPct val="100000"/>
              </a:lnSpc>
              <a:spcBef>
                <a:spcPts val="480"/>
              </a:spcBef>
              <a:spcAft>
                <a:spcPts val="0"/>
              </a:spcAft>
              <a:buSzPts val="2400"/>
              <a:buChar char="○"/>
              <a:defRPr/>
            </a:lvl2pPr>
            <a:lvl3pPr indent="-381000" lvl="2" marL="1371600" rtl="0" algn="l">
              <a:lnSpc>
                <a:spcPct val="100000"/>
              </a:lnSpc>
              <a:spcBef>
                <a:spcPts val="480"/>
              </a:spcBef>
              <a:spcAft>
                <a:spcPts val="0"/>
              </a:spcAft>
              <a:buSzPts val="2400"/>
              <a:buChar char="■"/>
              <a:defRPr/>
            </a:lvl3pPr>
            <a:lvl4pPr indent="-342900" lvl="3" marL="1828800" rtl="0" algn="l">
              <a:lnSpc>
                <a:spcPct val="100000"/>
              </a:lnSpc>
              <a:spcBef>
                <a:spcPts val="360"/>
              </a:spcBef>
              <a:spcAft>
                <a:spcPts val="0"/>
              </a:spcAft>
              <a:buSzPts val="1800"/>
              <a:buChar char="●"/>
              <a:defRPr/>
            </a:lvl4pPr>
            <a:lvl5pPr indent="-342900" lvl="4" marL="2286000" rtl="0" algn="l">
              <a:lnSpc>
                <a:spcPct val="100000"/>
              </a:lnSpc>
              <a:spcBef>
                <a:spcPts val="360"/>
              </a:spcBef>
              <a:spcAft>
                <a:spcPts val="0"/>
              </a:spcAft>
              <a:buSzPts val="1800"/>
              <a:buChar char="○"/>
              <a:defRPr/>
            </a:lvl5pPr>
            <a:lvl6pPr indent="-342900" lvl="5" marL="2743200" rtl="0" algn="l">
              <a:lnSpc>
                <a:spcPct val="100000"/>
              </a:lnSpc>
              <a:spcBef>
                <a:spcPts val="360"/>
              </a:spcBef>
              <a:spcAft>
                <a:spcPts val="0"/>
              </a:spcAft>
              <a:buSzPts val="1800"/>
              <a:buChar char="■"/>
              <a:defRPr/>
            </a:lvl6pPr>
            <a:lvl7pPr indent="-342900" lvl="6" marL="3200400" rtl="0" algn="l">
              <a:lnSpc>
                <a:spcPct val="100000"/>
              </a:lnSpc>
              <a:spcBef>
                <a:spcPts val="360"/>
              </a:spcBef>
              <a:spcAft>
                <a:spcPts val="0"/>
              </a:spcAft>
              <a:buSzPts val="180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160" name="Google Shape;160;p34"/>
          <p:cNvSpPr txBox="1"/>
          <p:nvPr>
            <p:ph idx="11" type="ftr"/>
          </p:nvPr>
        </p:nvSpPr>
        <p:spPr>
          <a:xfrm>
            <a:off x="2783840" y="4743449"/>
            <a:ext cx="4180800" cy="273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595959"/>
              </a:buClr>
              <a:buSzPts val="1050"/>
              <a:buFont typeface="Calibri"/>
              <a:buNone/>
              <a:defRPr b="0" i="0" sz="1050" u="none" cap="none" strike="noStrike">
                <a:solidFill>
                  <a:srgbClr val="595959"/>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61" name="Google Shape;161;p34"/>
          <p:cNvSpPr txBox="1"/>
          <p:nvPr>
            <p:ph idx="12" type="sldNum"/>
          </p:nvPr>
        </p:nvSpPr>
        <p:spPr>
          <a:xfrm>
            <a:off x="8097520" y="4743449"/>
            <a:ext cx="7620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595959"/>
              </a:buClr>
              <a:buSzPts val="263"/>
              <a:buFont typeface="Calibri"/>
              <a:buNone/>
              <a:defRPr b="0" i="0" sz="1050" u="none" cap="none" strike="noStrike">
                <a:solidFill>
                  <a:srgbClr val="595959"/>
                </a:solidFill>
                <a:latin typeface="Calibri"/>
                <a:ea typeface="Calibri"/>
                <a:cs typeface="Calibri"/>
                <a:sym typeface="Calibri"/>
              </a:defRPr>
            </a:lvl1pPr>
            <a:lvl2pPr indent="0" lvl="1" marL="0" marR="0" rtl="0" algn="r">
              <a:lnSpc>
                <a:spcPct val="100000"/>
              </a:lnSpc>
              <a:spcBef>
                <a:spcPts val="0"/>
              </a:spcBef>
              <a:spcAft>
                <a:spcPts val="0"/>
              </a:spcAft>
              <a:buClr>
                <a:srgbClr val="595959"/>
              </a:buClr>
              <a:buSzPts val="263"/>
              <a:buFont typeface="Calibri"/>
              <a:buNone/>
              <a:defRPr b="0" i="0" sz="1050" u="none" cap="none" strike="noStrike">
                <a:solidFill>
                  <a:srgbClr val="595959"/>
                </a:solidFill>
                <a:latin typeface="Calibri"/>
                <a:ea typeface="Calibri"/>
                <a:cs typeface="Calibri"/>
                <a:sym typeface="Calibri"/>
              </a:defRPr>
            </a:lvl2pPr>
            <a:lvl3pPr indent="0" lvl="2" marL="0" marR="0" rtl="0" algn="r">
              <a:lnSpc>
                <a:spcPct val="100000"/>
              </a:lnSpc>
              <a:spcBef>
                <a:spcPts val="0"/>
              </a:spcBef>
              <a:spcAft>
                <a:spcPts val="0"/>
              </a:spcAft>
              <a:buClr>
                <a:srgbClr val="595959"/>
              </a:buClr>
              <a:buSzPts val="263"/>
              <a:buFont typeface="Calibri"/>
              <a:buNone/>
              <a:defRPr b="0" i="0" sz="1050" u="none" cap="none" strike="noStrike">
                <a:solidFill>
                  <a:srgbClr val="595959"/>
                </a:solidFill>
                <a:latin typeface="Calibri"/>
                <a:ea typeface="Calibri"/>
                <a:cs typeface="Calibri"/>
                <a:sym typeface="Calibri"/>
              </a:defRPr>
            </a:lvl3pPr>
            <a:lvl4pPr indent="0" lvl="3" marL="0" marR="0" rtl="0" algn="r">
              <a:lnSpc>
                <a:spcPct val="100000"/>
              </a:lnSpc>
              <a:spcBef>
                <a:spcPts val="0"/>
              </a:spcBef>
              <a:spcAft>
                <a:spcPts val="0"/>
              </a:spcAft>
              <a:buClr>
                <a:srgbClr val="595959"/>
              </a:buClr>
              <a:buSzPts val="263"/>
              <a:buFont typeface="Calibri"/>
              <a:buNone/>
              <a:defRPr b="0" i="0" sz="1050" u="none" cap="none" strike="noStrike">
                <a:solidFill>
                  <a:srgbClr val="595959"/>
                </a:solidFill>
                <a:latin typeface="Calibri"/>
                <a:ea typeface="Calibri"/>
                <a:cs typeface="Calibri"/>
                <a:sym typeface="Calibri"/>
              </a:defRPr>
            </a:lvl4pPr>
            <a:lvl5pPr indent="0" lvl="4" marL="0" marR="0" rtl="0" algn="r">
              <a:lnSpc>
                <a:spcPct val="100000"/>
              </a:lnSpc>
              <a:spcBef>
                <a:spcPts val="0"/>
              </a:spcBef>
              <a:spcAft>
                <a:spcPts val="0"/>
              </a:spcAft>
              <a:buClr>
                <a:srgbClr val="595959"/>
              </a:buClr>
              <a:buSzPts val="263"/>
              <a:buFont typeface="Calibri"/>
              <a:buNone/>
              <a:defRPr b="0" i="0" sz="1050" u="none" cap="none" strike="noStrike">
                <a:solidFill>
                  <a:srgbClr val="595959"/>
                </a:solidFill>
                <a:latin typeface="Calibri"/>
                <a:ea typeface="Calibri"/>
                <a:cs typeface="Calibri"/>
                <a:sym typeface="Calibri"/>
              </a:defRPr>
            </a:lvl5pPr>
            <a:lvl6pPr indent="0" lvl="5" marL="0" marR="0" rtl="0" algn="r">
              <a:lnSpc>
                <a:spcPct val="100000"/>
              </a:lnSpc>
              <a:spcBef>
                <a:spcPts val="0"/>
              </a:spcBef>
              <a:spcAft>
                <a:spcPts val="0"/>
              </a:spcAft>
              <a:buClr>
                <a:srgbClr val="595959"/>
              </a:buClr>
              <a:buSzPts val="263"/>
              <a:buFont typeface="Calibri"/>
              <a:buNone/>
              <a:defRPr b="0" i="0" sz="1050" u="none" cap="none" strike="noStrike">
                <a:solidFill>
                  <a:srgbClr val="595959"/>
                </a:solidFill>
                <a:latin typeface="Calibri"/>
                <a:ea typeface="Calibri"/>
                <a:cs typeface="Calibri"/>
                <a:sym typeface="Calibri"/>
              </a:defRPr>
            </a:lvl6pPr>
            <a:lvl7pPr indent="0" lvl="6" marL="0" marR="0" rtl="0" algn="r">
              <a:lnSpc>
                <a:spcPct val="100000"/>
              </a:lnSpc>
              <a:spcBef>
                <a:spcPts val="0"/>
              </a:spcBef>
              <a:spcAft>
                <a:spcPts val="0"/>
              </a:spcAft>
              <a:buClr>
                <a:srgbClr val="595959"/>
              </a:buClr>
              <a:buSzPts val="263"/>
              <a:buFont typeface="Calibri"/>
              <a:buNone/>
              <a:defRPr b="0" i="0" sz="1050" u="none" cap="none" strike="noStrike">
                <a:solidFill>
                  <a:srgbClr val="595959"/>
                </a:solidFill>
                <a:latin typeface="Calibri"/>
                <a:ea typeface="Calibri"/>
                <a:cs typeface="Calibri"/>
                <a:sym typeface="Calibri"/>
              </a:defRPr>
            </a:lvl7pPr>
            <a:lvl8pPr indent="0" lvl="7" marL="0" marR="0" rtl="0" algn="r">
              <a:lnSpc>
                <a:spcPct val="100000"/>
              </a:lnSpc>
              <a:spcBef>
                <a:spcPts val="0"/>
              </a:spcBef>
              <a:spcAft>
                <a:spcPts val="0"/>
              </a:spcAft>
              <a:buClr>
                <a:srgbClr val="595959"/>
              </a:buClr>
              <a:buSzPts val="263"/>
              <a:buFont typeface="Calibri"/>
              <a:buNone/>
              <a:defRPr b="0" i="0" sz="1050" u="none" cap="none" strike="noStrike">
                <a:solidFill>
                  <a:srgbClr val="595959"/>
                </a:solidFill>
                <a:latin typeface="Calibri"/>
                <a:ea typeface="Calibri"/>
                <a:cs typeface="Calibri"/>
                <a:sym typeface="Calibri"/>
              </a:defRPr>
            </a:lvl8pPr>
            <a:lvl9pPr indent="0" lvl="8" marL="0" marR="0" rtl="0" algn="r">
              <a:lnSpc>
                <a:spcPct val="100000"/>
              </a:lnSpc>
              <a:spcBef>
                <a:spcPts val="0"/>
              </a:spcBef>
              <a:spcAft>
                <a:spcPts val="0"/>
              </a:spcAft>
              <a:buClr>
                <a:srgbClr val="595959"/>
              </a:buClr>
              <a:buSzPts val="263"/>
              <a:buFont typeface="Calibri"/>
              <a:buNone/>
              <a:defRPr b="0" i="0" sz="105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162" name="Google Shape;162;p34"/>
          <p:cNvPicPr preferRelativeResize="0"/>
          <p:nvPr/>
        </p:nvPicPr>
        <p:blipFill rotWithShape="1">
          <a:blip r:embed="rId3">
            <a:alphaModFix/>
          </a:blip>
          <a:srcRect b="0" l="0" r="0" t="0"/>
          <a:stretch/>
        </p:blipFill>
        <p:spPr>
          <a:xfrm>
            <a:off x="431800" y="4617242"/>
            <a:ext cx="1347996" cy="400049"/>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Section Header">
  <p:cSld name="8_Section Header">
    <p:bg>
      <p:bgPr>
        <a:solidFill>
          <a:srgbClr val="E8242D"/>
        </a:solidFill>
      </p:bgPr>
    </p:bg>
    <p:spTree>
      <p:nvGrpSpPr>
        <p:cNvPr id="163" name="Shape 163"/>
        <p:cNvGrpSpPr/>
        <p:nvPr/>
      </p:nvGrpSpPr>
      <p:grpSpPr>
        <a:xfrm>
          <a:off x="0" y="0"/>
          <a:ext cx="0" cy="0"/>
          <a:chOff x="0" y="0"/>
          <a:chExt cx="0" cy="0"/>
        </a:xfrm>
      </p:grpSpPr>
      <p:sp>
        <p:nvSpPr>
          <p:cNvPr id="164" name="Google Shape;164;p35"/>
          <p:cNvSpPr txBox="1"/>
          <p:nvPr>
            <p:ph type="title"/>
          </p:nvPr>
        </p:nvSpPr>
        <p:spPr>
          <a:xfrm>
            <a:off x="457200" y="418903"/>
            <a:ext cx="8229600" cy="6276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lt1"/>
              </a:buClr>
              <a:buSzPts val="3600"/>
              <a:buFont typeface="Arial"/>
              <a:buNone/>
              <a:defRPr b="1" i="0" sz="3600" u="none" cap="none" strike="noStrike">
                <a:solidFill>
                  <a:schemeClr val="lt1"/>
                </a:solidFill>
                <a:latin typeface="Arial"/>
                <a:ea typeface="Arial"/>
                <a:cs typeface="Arial"/>
                <a:sym typeface="Arial"/>
              </a:defRPr>
            </a:lvl1pPr>
            <a:lvl2pPr lvl="1" rtl="0" algn="l">
              <a:lnSpc>
                <a:spcPct val="100000"/>
              </a:lnSpc>
              <a:spcBef>
                <a:spcPts val="0"/>
              </a:spcBef>
              <a:spcAft>
                <a:spcPts val="0"/>
              </a:spcAft>
              <a:buSzPts val="1800"/>
              <a:buFont typeface="Arial"/>
              <a:buNone/>
              <a:defRPr sz="1800"/>
            </a:lvl2pPr>
            <a:lvl3pPr lvl="2" rtl="0" algn="l">
              <a:lnSpc>
                <a:spcPct val="100000"/>
              </a:lnSpc>
              <a:spcBef>
                <a:spcPts val="0"/>
              </a:spcBef>
              <a:spcAft>
                <a:spcPts val="0"/>
              </a:spcAft>
              <a:buSzPts val="1800"/>
              <a:buFont typeface="Arial"/>
              <a:buNone/>
              <a:defRPr sz="1800"/>
            </a:lvl3pPr>
            <a:lvl4pPr lvl="3" rtl="0" algn="l">
              <a:lnSpc>
                <a:spcPct val="100000"/>
              </a:lnSpc>
              <a:spcBef>
                <a:spcPts val="0"/>
              </a:spcBef>
              <a:spcAft>
                <a:spcPts val="0"/>
              </a:spcAft>
              <a:buSzPts val="1800"/>
              <a:buFont typeface="Arial"/>
              <a:buNone/>
              <a:defRPr sz="1800"/>
            </a:lvl4pPr>
            <a:lvl5pPr lvl="4" rtl="0" algn="l">
              <a:lnSpc>
                <a:spcPct val="100000"/>
              </a:lnSpc>
              <a:spcBef>
                <a:spcPts val="0"/>
              </a:spcBef>
              <a:spcAft>
                <a:spcPts val="0"/>
              </a:spcAft>
              <a:buSzPts val="1800"/>
              <a:buFont typeface="Arial"/>
              <a:buNone/>
              <a:defRPr sz="1800"/>
            </a:lvl5pPr>
            <a:lvl6pPr lvl="5" rtl="0" algn="l">
              <a:lnSpc>
                <a:spcPct val="100000"/>
              </a:lnSpc>
              <a:spcBef>
                <a:spcPts val="0"/>
              </a:spcBef>
              <a:spcAft>
                <a:spcPts val="0"/>
              </a:spcAft>
              <a:buSzPts val="1800"/>
              <a:buFont typeface="Arial"/>
              <a:buNone/>
              <a:defRPr sz="1800"/>
            </a:lvl6pPr>
            <a:lvl7pPr lvl="6" rtl="0" algn="l">
              <a:lnSpc>
                <a:spcPct val="100000"/>
              </a:lnSpc>
              <a:spcBef>
                <a:spcPts val="0"/>
              </a:spcBef>
              <a:spcAft>
                <a:spcPts val="0"/>
              </a:spcAft>
              <a:buSzPts val="1800"/>
              <a:buFont typeface="Arial"/>
              <a:buNone/>
              <a:defRPr sz="1800"/>
            </a:lvl7pPr>
            <a:lvl8pPr lvl="7" rtl="0" algn="l">
              <a:lnSpc>
                <a:spcPct val="100000"/>
              </a:lnSpc>
              <a:spcBef>
                <a:spcPts val="0"/>
              </a:spcBef>
              <a:spcAft>
                <a:spcPts val="0"/>
              </a:spcAft>
              <a:buSzPts val="1800"/>
              <a:buFont typeface="Arial"/>
              <a:buNone/>
              <a:defRPr sz="1800"/>
            </a:lvl8pPr>
            <a:lvl9pPr lvl="8" rtl="0" algn="l">
              <a:lnSpc>
                <a:spcPct val="100000"/>
              </a:lnSpc>
              <a:spcBef>
                <a:spcPts val="0"/>
              </a:spcBef>
              <a:spcAft>
                <a:spcPts val="0"/>
              </a:spcAft>
              <a:buSzPts val="1800"/>
              <a:buFont typeface="Arial"/>
              <a:buNone/>
              <a:defRPr sz="1800"/>
            </a:lvl9pPr>
          </a:lstStyle>
          <a:p/>
        </p:txBody>
      </p:sp>
      <p:sp>
        <p:nvSpPr>
          <p:cNvPr id="165" name="Google Shape;165;p35"/>
          <p:cNvSpPr txBox="1"/>
          <p:nvPr>
            <p:ph idx="1" type="body"/>
          </p:nvPr>
        </p:nvSpPr>
        <p:spPr>
          <a:xfrm>
            <a:off x="457200" y="1244338"/>
            <a:ext cx="8229600" cy="3372000"/>
          </a:xfrm>
          <a:prstGeom prst="rect">
            <a:avLst/>
          </a:prstGeom>
          <a:noFill/>
          <a:ln>
            <a:noFill/>
          </a:ln>
        </p:spPr>
        <p:txBody>
          <a:bodyPr anchorCtr="0" anchor="t" bIns="91425" lIns="91425" spcFirstLastPara="1" rIns="91425" wrap="square" tIns="91425">
            <a:noAutofit/>
          </a:bodyPr>
          <a:lstStyle>
            <a:lvl1pPr indent="-406400" lvl="0" marL="457200" rtl="0" algn="l">
              <a:lnSpc>
                <a:spcPct val="100000"/>
              </a:lnSpc>
              <a:spcBef>
                <a:spcPts val="560"/>
              </a:spcBef>
              <a:spcAft>
                <a:spcPts val="0"/>
              </a:spcAft>
              <a:buClr>
                <a:schemeClr val="lt1"/>
              </a:buClr>
              <a:buSzPts val="2800"/>
              <a:buChar char="●"/>
              <a:defRPr>
                <a:solidFill>
                  <a:schemeClr val="lt1"/>
                </a:solidFill>
              </a:defRPr>
            </a:lvl1pPr>
            <a:lvl2pPr indent="-381000" lvl="1" marL="914400" rtl="0" algn="l">
              <a:lnSpc>
                <a:spcPct val="100000"/>
              </a:lnSpc>
              <a:spcBef>
                <a:spcPts val="480"/>
              </a:spcBef>
              <a:spcAft>
                <a:spcPts val="0"/>
              </a:spcAft>
              <a:buClr>
                <a:schemeClr val="lt1"/>
              </a:buClr>
              <a:buSzPts val="2400"/>
              <a:buChar char="○"/>
              <a:defRPr>
                <a:solidFill>
                  <a:schemeClr val="lt1"/>
                </a:solidFill>
              </a:defRPr>
            </a:lvl2pPr>
            <a:lvl3pPr indent="-355600" lvl="2" marL="1371600" rtl="0" algn="l">
              <a:lnSpc>
                <a:spcPct val="100000"/>
              </a:lnSpc>
              <a:spcBef>
                <a:spcPts val="400"/>
              </a:spcBef>
              <a:spcAft>
                <a:spcPts val="0"/>
              </a:spcAft>
              <a:buClr>
                <a:schemeClr val="lt1"/>
              </a:buClr>
              <a:buSzPts val="2000"/>
              <a:buChar char="■"/>
              <a:defRPr>
                <a:solidFill>
                  <a:schemeClr val="lt1"/>
                </a:solidFill>
              </a:defRPr>
            </a:lvl3pPr>
            <a:lvl4pPr indent="-342900" lvl="3" marL="1828800" rtl="0" algn="l">
              <a:lnSpc>
                <a:spcPct val="100000"/>
              </a:lnSpc>
              <a:spcBef>
                <a:spcPts val="360"/>
              </a:spcBef>
              <a:spcAft>
                <a:spcPts val="0"/>
              </a:spcAft>
              <a:buClr>
                <a:schemeClr val="lt1"/>
              </a:buClr>
              <a:buSzPts val="1800"/>
              <a:buChar char="●"/>
              <a:defRPr>
                <a:solidFill>
                  <a:schemeClr val="lt1"/>
                </a:solidFill>
              </a:defRPr>
            </a:lvl4pPr>
            <a:lvl5pPr indent="-342900" lvl="4" marL="2286000" rtl="0" algn="l">
              <a:lnSpc>
                <a:spcPct val="100000"/>
              </a:lnSpc>
              <a:spcBef>
                <a:spcPts val="360"/>
              </a:spcBef>
              <a:spcAft>
                <a:spcPts val="0"/>
              </a:spcAft>
              <a:buClr>
                <a:schemeClr val="lt1"/>
              </a:buClr>
              <a:buSzPts val="1800"/>
              <a:buChar char="○"/>
              <a:defRPr>
                <a:solidFill>
                  <a:schemeClr val="lt1"/>
                </a:solidFill>
              </a:defRPr>
            </a:lvl5pPr>
            <a:lvl6pPr indent="-355600" lvl="5" marL="2743200" rtl="0" algn="l">
              <a:lnSpc>
                <a:spcPct val="100000"/>
              </a:lnSpc>
              <a:spcBef>
                <a:spcPts val="400"/>
              </a:spcBef>
              <a:spcAft>
                <a:spcPts val="0"/>
              </a:spcAft>
              <a:buSzPts val="2000"/>
              <a:buChar char="■"/>
              <a:defRPr/>
            </a:lvl6pPr>
            <a:lvl7pPr indent="-355600" lvl="6" marL="3200400" rtl="0" algn="l">
              <a:lnSpc>
                <a:spcPct val="100000"/>
              </a:lnSpc>
              <a:spcBef>
                <a:spcPts val="400"/>
              </a:spcBef>
              <a:spcAft>
                <a:spcPts val="0"/>
              </a:spcAft>
              <a:buSzPts val="2000"/>
              <a:buChar char="●"/>
              <a:defRPr/>
            </a:lvl7pPr>
            <a:lvl8pPr indent="-355600" lvl="7" marL="3657600" rtl="0" algn="l">
              <a:lnSpc>
                <a:spcPct val="100000"/>
              </a:lnSpc>
              <a:spcBef>
                <a:spcPts val="400"/>
              </a:spcBef>
              <a:spcAft>
                <a:spcPts val="0"/>
              </a:spcAft>
              <a:buSzPts val="2000"/>
              <a:buChar char="○"/>
              <a:defRPr/>
            </a:lvl8pPr>
            <a:lvl9pPr indent="-355600" lvl="8" marL="4114800" rtl="0" algn="l">
              <a:lnSpc>
                <a:spcPct val="100000"/>
              </a:lnSpc>
              <a:spcBef>
                <a:spcPts val="400"/>
              </a:spcBef>
              <a:spcAft>
                <a:spcPts val="0"/>
              </a:spcAft>
              <a:buSzPts val="2000"/>
              <a:buChar char="■"/>
              <a:defRPr/>
            </a:lvl9pPr>
          </a:lstStyle>
          <a:p/>
        </p:txBody>
      </p:sp>
      <p:sp>
        <p:nvSpPr>
          <p:cNvPr id="166" name="Google Shape;166;p35"/>
          <p:cNvSpPr txBox="1"/>
          <p:nvPr>
            <p:ph idx="11" type="ftr"/>
          </p:nvPr>
        </p:nvSpPr>
        <p:spPr>
          <a:xfrm>
            <a:off x="2621280" y="4743449"/>
            <a:ext cx="4465200" cy="273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1050"/>
              <a:buFont typeface="Calibri"/>
              <a:buNone/>
              <a:defRPr b="0" i="0" sz="105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67" name="Google Shape;167;p35"/>
          <p:cNvSpPr txBox="1"/>
          <p:nvPr>
            <p:ph idx="12" type="sldNum"/>
          </p:nvPr>
        </p:nvSpPr>
        <p:spPr>
          <a:xfrm>
            <a:off x="7924800" y="4743449"/>
            <a:ext cx="7620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263"/>
              <a:buFont typeface="Calibri"/>
              <a:buNone/>
              <a:defRPr b="0" i="0" sz="105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263"/>
              <a:buFont typeface="Calibri"/>
              <a:buNone/>
              <a:defRPr b="0" i="0" sz="105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263"/>
              <a:buFont typeface="Calibri"/>
              <a:buNone/>
              <a:defRPr b="0" i="0" sz="105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263"/>
              <a:buFont typeface="Calibri"/>
              <a:buNone/>
              <a:defRPr b="0" i="0" sz="105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263"/>
              <a:buFont typeface="Calibri"/>
              <a:buNone/>
              <a:defRPr b="0" i="0" sz="105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263"/>
              <a:buFont typeface="Calibri"/>
              <a:buNone/>
              <a:defRPr b="0" i="0" sz="105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263"/>
              <a:buFont typeface="Calibri"/>
              <a:buNone/>
              <a:defRPr b="0" i="0" sz="105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263"/>
              <a:buFont typeface="Calibri"/>
              <a:buNone/>
              <a:defRPr b="0" i="0" sz="105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263"/>
              <a:buFont typeface="Calibri"/>
              <a:buNone/>
              <a:defRPr b="0" i="0" sz="105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168" name="Google Shape;168;p35"/>
          <p:cNvPicPr preferRelativeResize="0"/>
          <p:nvPr/>
        </p:nvPicPr>
        <p:blipFill rotWithShape="1">
          <a:blip r:embed="rId2">
            <a:alphaModFix/>
          </a:blip>
          <a:srcRect b="0" l="0" r="0" t="0"/>
          <a:stretch/>
        </p:blipFill>
        <p:spPr>
          <a:xfrm>
            <a:off x="378460" y="4607821"/>
            <a:ext cx="1539243" cy="456806"/>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bg>
      <p:bgPr>
        <a:solidFill>
          <a:schemeClr val="lt1"/>
        </a:solidFill>
      </p:bgPr>
    </p:bg>
    <p:spTree>
      <p:nvGrpSpPr>
        <p:cNvPr id="169" name="Shape 169"/>
        <p:cNvGrpSpPr/>
        <p:nvPr/>
      </p:nvGrpSpPr>
      <p:grpSpPr>
        <a:xfrm>
          <a:off x="0" y="0"/>
          <a:ext cx="0" cy="0"/>
          <a:chOff x="0" y="0"/>
          <a:chExt cx="0" cy="0"/>
        </a:xfrm>
      </p:grpSpPr>
      <p:sp>
        <p:nvSpPr>
          <p:cNvPr id="170" name="Google Shape;170;p36"/>
          <p:cNvSpPr txBox="1"/>
          <p:nvPr>
            <p:ph type="title"/>
          </p:nvPr>
        </p:nvSpPr>
        <p:spPr>
          <a:xfrm>
            <a:off x="457200" y="171450"/>
            <a:ext cx="8229600" cy="8574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rgbClr val="446CA9"/>
              </a:buClr>
              <a:buSzPts val="3600"/>
              <a:buFont typeface="Arial"/>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1" name="Google Shape;171;p36"/>
          <p:cNvSpPr txBox="1"/>
          <p:nvPr>
            <p:ph idx="1" type="body"/>
          </p:nvPr>
        </p:nvSpPr>
        <p:spPr>
          <a:xfrm>
            <a:off x="457200" y="1200150"/>
            <a:ext cx="4038600" cy="3394500"/>
          </a:xfrm>
          <a:prstGeom prst="rect">
            <a:avLst/>
          </a:prstGeom>
          <a:noFill/>
          <a:ln>
            <a:noFill/>
          </a:ln>
        </p:spPr>
        <p:txBody>
          <a:bodyPr anchorCtr="0" anchor="t" bIns="45700" lIns="91425" spcFirstLastPara="1" rIns="91425" wrap="square" tIns="45700">
            <a:noAutofit/>
          </a:bodyPr>
          <a:lstStyle>
            <a:lvl1pPr indent="-406400" lvl="0" marL="457200" rtl="0" algn="l">
              <a:lnSpc>
                <a:spcPct val="100000"/>
              </a:lnSpc>
              <a:spcBef>
                <a:spcPts val="560"/>
              </a:spcBef>
              <a:spcAft>
                <a:spcPts val="0"/>
              </a:spcAft>
              <a:buSzPts val="2800"/>
              <a:buChar char="▸"/>
              <a:defRPr sz="2800">
                <a:solidFill>
                  <a:srgbClr val="595959"/>
                </a:solidFill>
              </a:defRPr>
            </a:lvl1pPr>
            <a:lvl2pPr indent="-381000" lvl="1" marL="914400" rtl="0" algn="l">
              <a:lnSpc>
                <a:spcPct val="100000"/>
              </a:lnSpc>
              <a:spcBef>
                <a:spcPts val="480"/>
              </a:spcBef>
              <a:spcAft>
                <a:spcPts val="0"/>
              </a:spcAft>
              <a:buSzPts val="2400"/>
              <a:buChar char="–"/>
              <a:defRPr sz="2400">
                <a:solidFill>
                  <a:srgbClr val="595959"/>
                </a:solidFill>
              </a:defRPr>
            </a:lvl2pPr>
            <a:lvl3pPr indent="-355600" lvl="2" marL="1371600" rtl="0" algn="l">
              <a:lnSpc>
                <a:spcPct val="100000"/>
              </a:lnSpc>
              <a:spcBef>
                <a:spcPts val="400"/>
              </a:spcBef>
              <a:spcAft>
                <a:spcPts val="0"/>
              </a:spcAft>
              <a:buSzPts val="2000"/>
              <a:buChar char="•"/>
              <a:defRPr sz="2000">
                <a:solidFill>
                  <a:srgbClr val="595959"/>
                </a:solidFill>
              </a:defRPr>
            </a:lvl3pPr>
            <a:lvl4pPr indent="-342900" lvl="3" marL="1828800" rtl="0" algn="l">
              <a:lnSpc>
                <a:spcPct val="100000"/>
              </a:lnSpc>
              <a:spcBef>
                <a:spcPts val="360"/>
              </a:spcBef>
              <a:spcAft>
                <a:spcPts val="0"/>
              </a:spcAft>
              <a:buSzPts val="1800"/>
              <a:buChar char="–"/>
              <a:defRPr sz="1800">
                <a:solidFill>
                  <a:srgbClr val="595959"/>
                </a:solidFill>
              </a:defRPr>
            </a:lvl4pPr>
            <a:lvl5pPr indent="-342900" lvl="4" marL="2286000" rtl="0" algn="l">
              <a:lnSpc>
                <a:spcPct val="100000"/>
              </a:lnSpc>
              <a:spcBef>
                <a:spcPts val="360"/>
              </a:spcBef>
              <a:spcAft>
                <a:spcPts val="0"/>
              </a:spcAft>
              <a:buSzPts val="1800"/>
              <a:buChar char="»"/>
              <a:defRPr sz="1800">
                <a:solidFill>
                  <a:srgbClr val="595959"/>
                </a:solidFill>
              </a:defRPr>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172" name="Google Shape;172;p36"/>
          <p:cNvSpPr txBox="1"/>
          <p:nvPr>
            <p:ph idx="2" type="body"/>
          </p:nvPr>
        </p:nvSpPr>
        <p:spPr>
          <a:xfrm>
            <a:off x="4648200" y="1200150"/>
            <a:ext cx="4038600" cy="3394500"/>
          </a:xfrm>
          <a:prstGeom prst="rect">
            <a:avLst/>
          </a:prstGeom>
          <a:noFill/>
          <a:ln>
            <a:noFill/>
          </a:ln>
        </p:spPr>
        <p:txBody>
          <a:bodyPr anchorCtr="0" anchor="t" bIns="45700" lIns="91425" spcFirstLastPara="1" rIns="91425" wrap="square" tIns="45700">
            <a:noAutofit/>
          </a:bodyPr>
          <a:lstStyle>
            <a:lvl1pPr indent="-406400" lvl="0" marL="457200" rtl="0" algn="l">
              <a:lnSpc>
                <a:spcPct val="100000"/>
              </a:lnSpc>
              <a:spcBef>
                <a:spcPts val="560"/>
              </a:spcBef>
              <a:spcAft>
                <a:spcPts val="0"/>
              </a:spcAft>
              <a:buSzPts val="2800"/>
              <a:buChar char="▸"/>
              <a:defRPr sz="2800"/>
            </a:lvl1pPr>
            <a:lvl2pPr indent="-381000" lvl="1" marL="914400" rtl="0" algn="l">
              <a:lnSpc>
                <a:spcPct val="100000"/>
              </a:lnSpc>
              <a:spcBef>
                <a:spcPts val="480"/>
              </a:spcBef>
              <a:spcAft>
                <a:spcPts val="0"/>
              </a:spcAft>
              <a:buSzPts val="2400"/>
              <a:buChar char="–"/>
              <a:defRPr sz="2400"/>
            </a:lvl2pPr>
            <a:lvl3pPr indent="-355600" lvl="2" marL="1371600" rtl="0" algn="l">
              <a:lnSpc>
                <a:spcPct val="100000"/>
              </a:lnSpc>
              <a:spcBef>
                <a:spcPts val="400"/>
              </a:spcBef>
              <a:spcAft>
                <a:spcPts val="0"/>
              </a:spcAft>
              <a:buSzPts val="2000"/>
              <a:buChar char="•"/>
              <a:defRPr sz="2000"/>
            </a:lvl3pPr>
            <a:lvl4pPr indent="-342900" lvl="3" marL="1828800" rtl="0" algn="l">
              <a:lnSpc>
                <a:spcPct val="100000"/>
              </a:lnSpc>
              <a:spcBef>
                <a:spcPts val="360"/>
              </a:spcBef>
              <a:spcAft>
                <a:spcPts val="0"/>
              </a:spcAft>
              <a:buSzPts val="1800"/>
              <a:buChar char="–"/>
              <a:defRPr sz="1800"/>
            </a:lvl4pPr>
            <a:lvl5pPr indent="-342900" lvl="4" marL="2286000" rtl="0" algn="l">
              <a:lnSpc>
                <a:spcPct val="100000"/>
              </a:lnSpc>
              <a:spcBef>
                <a:spcPts val="360"/>
              </a:spcBef>
              <a:spcAft>
                <a:spcPts val="0"/>
              </a:spcAft>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173" name="Google Shape;173;p36"/>
          <p:cNvSpPr txBox="1"/>
          <p:nvPr>
            <p:ph idx="11" type="ftr"/>
          </p:nvPr>
        </p:nvSpPr>
        <p:spPr>
          <a:xfrm>
            <a:off x="1295400" y="4743449"/>
            <a:ext cx="57912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59595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74" name="Google Shape;174;p36"/>
          <p:cNvSpPr txBox="1"/>
          <p:nvPr>
            <p:ph idx="12" type="sldNum"/>
          </p:nvPr>
        </p:nvSpPr>
        <p:spPr>
          <a:xfrm>
            <a:off x="457200" y="4743450"/>
            <a:ext cx="762000" cy="2739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050"/>
              <a:buFont typeface="Arial"/>
              <a:buNone/>
              <a:defRPr b="0" i="0" sz="1050" u="none" cap="none" strike="noStrike">
                <a:solidFill>
                  <a:srgbClr val="595959"/>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050"/>
              <a:buFont typeface="Arial"/>
              <a:buNone/>
              <a:defRPr b="0" i="0" sz="1050" u="none" cap="none" strike="noStrike">
                <a:solidFill>
                  <a:srgbClr val="595959"/>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050"/>
              <a:buFont typeface="Arial"/>
              <a:buNone/>
              <a:defRPr b="0" i="0" sz="1050" u="none" cap="none" strike="noStrike">
                <a:solidFill>
                  <a:srgbClr val="595959"/>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050"/>
              <a:buFont typeface="Arial"/>
              <a:buNone/>
              <a:defRPr b="0" i="0" sz="1050" u="none" cap="none" strike="noStrike">
                <a:solidFill>
                  <a:srgbClr val="595959"/>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050"/>
              <a:buFont typeface="Arial"/>
              <a:buNone/>
              <a:defRPr b="0" i="0" sz="1050" u="none" cap="none" strike="noStrike">
                <a:solidFill>
                  <a:srgbClr val="595959"/>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050"/>
              <a:buFont typeface="Arial"/>
              <a:buNone/>
              <a:defRPr b="0" i="0" sz="1050" u="none" cap="none" strike="noStrike">
                <a:solidFill>
                  <a:srgbClr val="595959"/>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050"/>
              <a:buFont typeface="Arial"/>
              <a:buNone/>
              <a:defRPr b="0" i="0" sz="1050" u="none" cap="none" strike="noStrike">
                <a:solidFill>
                  <a:srgbClr val="595959"/>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050"/>
              <a:buFont typeface="Arial"/>
              <a:buNone/>
              <a:defRPr b="0" i="0" sz="1050" u="none" cap="none" strike="noStrike">
                <a:solidFill>
                  <a:srgbClr val="595959"/>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050"/>
              <a:buFont typeface="Arial"/>
              <a:buNone/>
              <a:defRPr b="0" i="0" sz="1050" u="none" cap="none" strike="noStrike">
                <a:solidFill>
                  <a:srgbClr val="595959"/>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k Blue Title and Content">
  <p:cSld name="Dk Blue Title and Content">
    <p:bg>
      <p:bgPr>
        <a:solidFill>
          <a:srgbClr val="314F93"/>
        </a:solidFill>
      </p:bgPr>
    </p:bg>
    <p:spTree>
      <p:nvGrpSpPr>
        <p:cNvPr id="175" name="Shape 175"/>
        <p:cNvGrpSpPr/>
        <p:nvPr/>
      </p:nvGrpSpPr>
      <p:grpSpPr>
        <a:xfrm>
          <a:off x="0" y="0"/>
          <a:ext cx="0" cy="0"/>
          <a:chOff x="0" y="0"/>
          <a:chExt cx="0" cy="0"/>
        </a:xfrm>
      </p:grpSpPr>
      <p:sp>
        <p:nvSpPr>
          <p:cNvPr id="176" name="Google Shape;176;p37"/>
          <p:cNvSpPr txBox="1"/>
          <p:nvPr>
            <p:ph type="title"/>
          </p:nvPr>
        </p:nvSpPr>
        <p:spPr>
          <a:xfrm>
            <a:off x="457200" y="171450"/>
            <a:ext cx="8229600" cy="743100"/>
          </a:xfrm>
          <a:prstGeom prst="rect">
            <a:avLst/>
          </a:prstGeom>
          <a:noFill/>
          <a:ln>
            <a:noFill/>
          </a:ln>
        </p:spPr>
        <p:txBody>
          <a:bodyPr anchorCtr="0" anchor="ctr" bIns="45700" lIns="45700" spcFirstLastPara="1" rIns="45700" wrap="square" tIns="45700">
            <a:normAutofit/>
          </a:bodyPr>
          <a:lstStyle>
            <a:lvl1pPr lvl="0" rtl="0" algn="l">
              <a:lnSpc>
                <a:spcPct val="100000"/>
              </a:lnSpc>
              <a:spcBef>
                <a:spcPts val="0"/>
              </a:spcBef>
              <a:spcAft>
                <a:spcPts val="0"/>
              </a:spcAft>
              <a:buClr>
                <a:schemeClr val="lt1"/>
              </a:buClr>
              <a:buSzPts val="3600"/>
              <a:buFont typeface="Arial"/>
              <a:buNone/>
              <a:defRPr>
                <a:solidFill>
                  <a:schemeClr val="lt1"/>
                </a:solidFill>
              </a:defRPr>
            </a:lvl1pPr>
            <a:lvl2pPr lvl="1" rtl="0" algn="ctr">
              <a:lnSpc>
                <a:spcPct val="100000"/>
              </a:lnSpc>
              <a:spcBef>
                <a:spcPts val="0"/>
              </a:spcBef>
              <a:spcAft>
                <a:spcPts val="0"/>
              </a:spcAft>
              <a:buClr>
                <a:srgbClr val="446CA9"/>
              </a:buClr>
              <a:buSzPts val="1800"/>
              <a:buNone/>
              <a:defRPr/>
            </a:lvl2pPr>
            <a:lvl3pPr lvl="2" rtl="0" algn="ctr">
              <a:lnSpc>
                <a:spcPct val="100000"/>
              </a:lnSpc>
              <a:spcBef>
                <a:spcPts val="0"/>
              </a:spcBef>
              <a:spcAft>
                <a:spcPts val="0"/>
              </a:spcAft>
              <a:buClr>
                <a:srgbClr val="446CA9"/>
              </a:buClr>
              <a:buSzPts val="1800"/>
              <a:buNone/>
              <a:defRPr/>
            </a:lvl3pPr>
            <a:lvl4pPr lvl="3" rtl="0" algn="ctr">
              <a:lnSpc>
                <a:spcPct val="100000"/>
              </a:lnSpc>
              <a:spcBef>
                <a:spcPts val="0"/>
              </a:spcBef>
              <a:spcAft>
                <a:spcPts val="0"/>
              </a:spcAft>
              <a:buClr>
                <a:srgbClr val="446CA9"/>
              </a:buClr>
              <a:buSzPts val="1800"/>
              <a:buNone/>
              <a:defRPr/>
            </a:lvl4pPr>
            <a:lvl5pPr lvl="4" rtl="0" algn="ctr">
              <a:lnSpc>
                <a:spcPct val="100000"/>
              </a:lnSpc>
              <a:spcBef>
                <a:spcPts val="0"/>
              </a:spcBef>
              <a:spcAft>
                <a:spcPts val="0"/>
              </a:spcAft>
              <a:buClr>
                <a:srgbClr val="446CA9"/>
              </a:buClr>
              <a:buSzPts val="1800"/>
              <a:buNone/>
              <a:defRPr/>
            </a:lvl5pPr>
            <a:lvl6pPr lvl="5" rtl="0" algn="ctr">
              <a:lnSpc>
                <a:spcPct val="100000"/>
              </a:lnSpc>
              <a:spcBef>
                <a:spcPts val="0"/>
              </a:spcBef>
              <a:spcAft>
                <a:spcPts val="0"/>
              </a:spcAft>
              <a:buClr>
                <a:srgbClr val="446CA9"/>
              </a:buClr>
              <a:buSzPts val="1800"/>
              <a:buNone/>
              <a:defRPr/>
            </a:lvl6pPr>
            <a:lvl7pPr lvl="6" rtl="0" algn="ctr">
              <a:lnSpc>
                <a:spcPct val="100000"/>
              </a:lnSpc>
              <a:spcBef>
                <a:spcPts val="0"/>
              </a:spcBef>
              <a:spcAft>
                <a:spcPts val="0"/>
              </a:spcAft>
              <a:buClr>
                <a:srgbClr val="446CA9"/>
              </a:buClr>
              <a:buSzPts val="1800"/>
              <a:buNone/>
              <a:defRPr/>
            </a:lvl7pPr>
            <a:lvl8pPr lvl="7" rtl="0" algn="ctr">
              <a:lnSpc>
                <a:spcPct val="100000"/>
              </a:lnSpc>
              <a:spcBef>
                <a:spcPts val="0"/>
              </a:spcBef>
              <a:spcAft>
                <a:spcPts val="0"/>
              </a:spcAft>
              <a:buClr>
                <a:srgbClr val="446CA9"/>
              </a:buClr>
              <a:buSzPts val="1800"/>
              <a:buNone/>
              <a:defRPr/>
            </a:lvl8pPr>
            <a:lvl9pPr lvl="8" rtl="0" algn="ctr">
              <a:lnSpc>
                <a:spcPct val="100000"/>
              </a:lnSpc>
              <a:spcBef>
                <a:spcPts val="0"/>
              </a:spcBef>
              <a:spcAft>
                <a:spcPts val="0"/>
              </a:spcAft>
              <a:buClr>
                <a:srgbClr val="446CA9"/>
              </a:buClr>
              <a:buSzPts val="1800"/>
              <a:buNone/>
              <a:defRPr/>
            </a:lvl9pPr>
          </a:lstStyle>
          <a:p/>
        </p:txBody>
      </p:sp>
      <p:sp>
        <p:nvSpPr>
          <p:cNvPr id="177" name="Google Shape;177;p37"/>
          <p:cNvSpPr txBox="1"/>
          <p:nvPr>
            <p:ph idx="12" type="sldNum"/>
          </p:nvPr>
        </p:nvSpPr>
        <p:spPr>
          <a:xfrm>
            <a:off x="457200" y="4788039"/>
            <a:ext cx="243000" cy="246300"/>
          </a:xfrm>
          <a:prstGeom prst="rect">
            <a:avLst/>
          </a:prstGeom>
          <a:noFill/>
          <a:ln>
            <a:noFill/>
          </a:ln>
        </p:spPr>
        <p:txBody>
          <a:bodyPr anchorCtr="0" anchor="ctr" bIns="45700" lIns="45700" spcFirstLastPara="1" rIns="45700" wrap="square" tIns="45700">
            <a:spAutoFit/>
          </a:bodyPr>
          <a:lstStyle>
            <a:lvl1pPr indent="0" lvl="0" marL="0" rtl="0" algn="l">
              <a:lnSpc>
                <a:spcPct val="100000"/>
              </a:lnSpc>
              <a:spcBef>
                <a:spcPts val="0"/>
              </a:spcBef>
              <a:spcAft>
                <a:spcPts val="0"/>
              </a:spcAft>
              <a:buClr>
                <a:schemeClr val="lt1"/>
              </a:buClr>
              <a:buSzPts val="1000"/>
              <a:buFont typeface="Calibri"/>
              <a:buNone/>
              <a:defRPr b="0" i="0" sz="1000" u="none" cap="none" strike="noStrike">
                <a:solidFill>
                  <a:schemeClr val="lt1"/>
                </a:solidFill>
                <a:latin typeface="Calibri"/>
                <a:ea typeface="Calibri"/>
                <a:cs typeface="Calibri"/>
                <a:sym typeface="Calibri"/>
              </a:defRPr>
            </a:lvl1pPr>
            <a:lvl2pPr indent="0" lvl="1" marL="0" rtl="0" algn="l">
              <a:lnSpc>
                <a:spcPct val="100000"/>
              </a:lnSpc>
              <a:spcBef>
                <a:spcPts val="0"/>
              </a:spcBef>
              <a:spcAft>
                <a:spcPts val="0"/>
              </a:spcAft>
              <a:buClr>
                <a:schemeClr val="lt1"/>
              </a:buClr>
              <a:buSzPts val="1000"/>
              <a:buFont typeface="Calibri"/>
              <a:buNone/>
              <a:defRPr b="0" i="0" sz="1000" u="none" cap="none" strike="noStrike">
                <a:solidFill>
                  <a:schemeClr val="lt1"/>
                </a:solidFill>
                <a:latin typeface="Calibri"/>
                <a:ea typeface="Calibri"/>
                <a:cs typeface="Calibri"/>
                <a:sym typeface="Calibri"/>
              </a:defRPr>
            </a:lvl2pPr>
            <a:lvl3pPr indent="0" lvl="2" marL="0" rtl="0" algn="l">
              <a:lnSpc>
                <a:spcPct val="100000"/>
              </a:lnSpc>
              <a:spcBef>
                <a:spcPts val="0"/>
              </a:spcBef>
              <a:spcAft>
                <a:spcPts val="0"/>
              </a:spcAft>
              <a:buClr>
                <a:schemeClr val="lt1"/>
              </a:buClr>
              <a:buSzPts val="1000"/>
              <a:buFont typeface="Calibri"/>
              <a:buNone/>
              <a:defRPr b="0" i="0" sz="1000" u="none" cap="none" strike="noStrike">
                <a:solidFill>
                  <a:schemeClr val="lt1"/>
                </a:solidFill>
                <a:latin typeface="Calibri"/>
                <a:ea typeface="Calibri"/>
                <a:cs typeface="Calibri"/>
                <a:sym typeface="Calibri"/>
              </a:defRPr>
            </a:lvl3pPr>
            <a:lvl4pPr indent="0" lvl="3" marL="0" rtl="0" algn="l">
              <a:lnSpc>
                <a:spcPct val="100000"/>
              </a:lnSpc>
              <a:spcBef>
                <a:spcPts val="0"/>
              </a:spcBef>
              <a:spcAft>
                <a:spcPts val="0"/>
              </a:spcAft>
              <a:buClr>
                <a:schemeClr val="lt1"/>
              </a:buClr>
              <a:buSzPts val="1000"/>
              <a:buFont typeface="Calibri"/>
              <a:buNone/>
              <a:defRPr b="0" i="0" sz="1000" u="none" cap="none" strike="noStrike">
                <a:solidFill>
                  <a:schemeClr val="lt1"/>
                </a:solidFill>
                <a:latin typeface="Calibri"/>
                <a:ea typeface="Calibri"/>
                <a:cs typeface="Calibri"/>
                <a:sym typeface="Calibri"/>
              </a:defRPr>
            </a:lvl4pPr>
            <a:lvl5pPr indent="0" lvl="4" marL="0" rtl="0" algn="l">
              <a:lnSpc>
                <a:spcPct val="100000"/>
              </a:lnSpc>
              <a:spcBef>
                <a:spcPts val="0"/>
              </a:spcBef>
              <a:spcAft>
                <a:spcPts val="0"/>
              </a:spcAft>
              <a:buClr>
                <a:schemeClr val="lt1"/>
              </a:buClr>
              <a:buSzPts val="1000"/>
              <a:buFont typeface="Calibri"/>
              <a:buNone/>
              <a:defRPr b="0" i="0" sz="1000" u="none" cap="none" strike="noStrike">
                <a:solidFill>
                  <a:schemeClr val="lt1"/>
                </a:solidFill>
                <a:latin typeface="Calibri"/>
                <a:ea typeface="Calibri"/>
                <a:cs typeface="Calibri"/>
                <a:sym typeface="Calibri"/>
              </a:defRPr>
            </a:lvl5pPr>
            <a:lvl6pPr indent="0" lvl="5" marL="0" rtl="0" algn="l">
              <a:lnSpc>
                <a:spcPct val="100000"/>
              </a:lnSpc>
              <a:spcBef>
                <a:spcPts val="0"/>
              </a:spcBef>
              <a:spcAft>
                <a:spcPts val="0"/>
              </a:spcAft>
              <a:buClr>
                <a:schemeClr val="lt1"/>
              </a:buClr>
              <a:buSzPts val="1000"/>
              <a:buFont typeface="Calibri"/>
              <a:buNone/>
              <a:defRPr b="0" i="0" sz="1000" u="none" cap="none" strike="noStrike">
                <a:solidFill>
                  <a:schemeClr val="lt1"/>
                </a:solidFill>
                <a:latin typeface="Calibri"/>
                <a:ea typeface="Calibri"/>
                <a:cs typeface="Calibri"/>
                <a:sym typeface="Calibri"/>
              </a:defRPr>
            </a:lvl6pPr>
            <a:lvl7pPr indent="0" lvl="6" marL="0" rtl="0" algn="l">
              <a:lnSpc>
                <a:spcPct val="100000"/>
              </a:lnSpc>
              <a:spcBef>
                <a:spcPts val="0"/>
              </a:spcBef>
              <a:spcAft>
                <a:spcPts val="0"/>
              </a:spcAft>
              <a:buClr>
                <a:schemeClr val="lt1"/>
              </a:buClr>
              <a:buSzPts val="1000"/>
              <a:buFont typeface="Calibri"/>
              <a:buNone/>
              <a:defRPr b="0" i="0" sz="1000" u="none" cap="none" strike="noStrike">
                <a:solidFill>
                  <a:schemeClr val="lt1"/>
                </a:solidFill>
                <a:latin typeface="Calibri"/>
                <a:ea typeface="Calibri"/>
                <a:cs typeface="Calibri"/>
                <a:sym typeface="Calibri"/>
              </a:defRPr>
            </a:lvl7pPr>
            <a:lvl8pPr indent="0" lvl="7" marL="0" rtl="0" algn="l">
              <a:lnSpc>
                <a:spcPct val="100000"/>
              </a:lnSpc>
              <a:spcBef>
                <a:spcPts val="0"/>
              </a:spcBef>
              <a:spcAft>
                <a:spcPts val="0"/>
              </a:spcAft>
              <a:buClr>
                <a:schemeClr val="lt1"/>
              </a:buClr>
              <a:buSzPts val="1000"/>
              <a:buFont typeface="Calibri"/>
              <a:buNone/>
              <a:defRPr b="0" i="0" sz="1000" u="none" cap="none" strike="noStrike">
                <a:solidFill>
                  <a:schemeClr val="lt1"/>
                </a:solidFill>
                <a:latin typeface="Calibri"/>
                <a:ea typeface="Calibri"/>
                <a:cs typeface="Calibri"/>
                <a:sym typeface="Calibri"/>
              </a:defRPr>
            </a:lvl8pPr>
            <a:lvl9pPr indent="0" lvl="8" marL="0" rtl="0" algn="l">
              <a:lnSpc>
                <a:spcPct val="100000"/>
              </a:lnSpc>
              <a:spcBef>
                <a:spcPts val="0"/>
              </a:spcBef>
              <a:spcAft>
                <a:spcPts val="0"/>
              </a:spcAft>
              <a:buClr>
                <a:schemeClr val="lt1"/>
              </a:buClr>
              <a:buSzPts val="1000"/>
              <a:buFont typeface="Calibri"/>
              <a:buNone/>
              <a:defRPr b="0" i="0" sz="10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pic>
        <p:nvPicPr>
          <p:cNvPr id="178" name="Google Shape;178;p37"/>
          <p:cNvPicPr preferRelativeResize="0"/>
          <p:nvPr/>
        </p:nvPicPr>
        <p:blipFill rotWithShape="1">
          <a:blip r:embed="rId2">
            <a:alphaModFix/>
          </a:blip>
          <a:srcRect b="0" l="0" r="0" t="0"/>
          <a:stretch/>
        </p:blipFill>
        <p:spPr>
          <a:xfrm>
            <a:off x="6929120" y="4594623"/>
            <a:ext cx="1318263" cy="467770"/>
          </a:xfrm>
          <a:prstGeom prst="rect">
            <a:avLst/>
          </a:prstGeom>
          <a:noFill/>
          <a:ln>
            <a:noFill/>
          </a:ln>
        </p:spPr>
      </p:pic>
      <p:sp>
        <p:nvSpPr>
          <p:cNvPr id="179" name="Google Shape;179;p37"/>
          <p:cNvSpPr txBox="1"/>
          <p:nvPr>
            <p:ph idx="1" type="body"/>
          </p:nvPr>
        </p:nvSpPr>
        <p:spPr>
          <a:xfrm>
            <a:off x="457200" y="1361747"/>
            <a:ext cx="7740600" cy="2979000"/>
          </a:xfrm>
          <a:prstGeom prst="rect">
            <a:avLst/>
          </a:prstGeom>
          <a:noFill/>
          <a:ln>
            <a:noFill/>
          </a:ln>
        </p:spPr>
        <p:txBody>
          <a:bodyPr anchorCtr="0" anchor="t" bIns="45700" lIns="45700" spcFirstLastPara="1" rIns="45700" wrap="square" tIns="45700">
            <a:normAutofit/>
          </a:bodyPr>
          <a:lstStyle>
            <a:lvl1pPr indent="-406400" lvl="0" marL="457200" rtl="0" algn="l">
              <a:lnSpc>
                <a:spcPct val="100000"/>
              </a:lnSpc>
              <a:spcBef>
                <a:spcPts val="1200"/>
              </a:spcBef>
              <a:spcAft>
                <a:spcPts val="0"/>
              </a:spcAft>
              <a:buClr>
                <a:schemeClr val="lt1"/>
              </a:buClr>
              <a:buSzPts val="2800"/>
              <a:buChar char="●"/>
              <a:defRPr>
                <a:solidFill>
                  <a:schemeClr val="lt1"/>
                </a:solidFill>
              </a:defRPr>
            </a:lvl1pPr>
            <a:lvl2pPr indent="-406400" lvl="1" marL="914400" rtl="0" algn="l">
              <a:lnSpc>
                <a:spcPct val="100000"/>
              </a:lnSpc>
              <a:spcBef>
                <a:spcPts val="1200"/>
              </a:spcBef>
              <a:spcAft>
                <a:spcPts val="0"/>
              </a:spcAft>
              <a:buClr>
                <a:schemeClr val="lt1"/>
              </a:buClr>
              <a:buSzPts val="2800"/>
              <a:buChar char="○"/>
              <a:defRPr>
                <a:solidFill>
                  <a:schemeClr val="lt1"/>
                </a:solidFill>
              </a:defRPr>
            </a:lvl2pPr>
            <a:lvl3pPr indent="-406400" lvl="2" marL="1371600" rtl="0" algn="l">
              <a:lnSpc>
                <a:spcPct val="100000"/>
              </a:lnSpc>
              <a:spcBef>
                <a:spcPts val="1200"/>
              </a:spcBef>
              <a:spcAft>
                <a:spcPts val="0"/>
              </a:spcAft>
              <a:buClr>
                <a:schemeClr val="lt1"/>
              </a:buClr>
              <a:buSzPts val="2800"/>
              <a:buChar char="■"/>
              <a:defRPr>
                <a:solidFill>
                  <a:schemeClr val="lt1"/>
                </a:solidFill>
              </a:defRPr>
            </a:lvl3pPr>
            <a:lvl4pPr indent="-406400" lvl="3" marL="1828800" rtl="0" algn="l">
              <a:lnSpc>
                <a:spcPct val="100000"/>
              </a:lnSpc>
              <a:spcBef>
                <a:spcPts val="1200"/>
              </a:spcBef>
              <a:spcAft>
                <a:spcPts val="0"/>
              </a:spcAft>
              <a:buClr>
                <a:schemeClr val="lt1"/>
              </a:buClr>
              <a:buSzPts val="2800"/>
              <a:buChar char="●"/>
              <a:defRPr>
                <a:solidFill>
                  <a:schemeClr val="lt1"/>
                </a:solidFill>
              </a:defRPr>
            </a:lvl4pPr>
            <a:lvl5pPr indent="-406400" lvl="4" marL="2286000" rtl="0" algn="l">
              <a:lnSpc>
                <a:spcPct val="100000"/>
              </a:lnSpc>
              <a:spcBef>
                <a:spcPts val="1200"/>
              </a:spcBef>
              <a:spcAft>
                <a:spcPts val="0"/>
              </a:spcAft>
              <a:buClr>
                <a:schemeClr val="lt1"/>
              </a:buClr>
              <a:buSzPts val="2800"/>
              <a:buChar char="○"/>
              <a:defRPr>
                <a:solidFill>
                  <a:schemeClr val="lt1"/>
                </a:solidFill>
              </a:defRPr>
            </a:lvl5pPr>
            <a:lvl6pPr indent="-342900" lvl="5" marL="2743200" rtl="0" algn="l">
              <a:lnSpc>
                <a:spcPct val="100000"/>
              </a:lnSpc>
              <a:spcBef>
                <a:spcPts val="1200"/>
              </a:spcBef>
              <a:spcAft>
                <a:spcPts val="0"/>
              </a:spcAft>
              <a:buSzPts val="1800"/>
              <a:buChar char="■"/>
              <a:defRPr/>
            </a:lvl6pPr>
            <a:lvl7pPr indent="-342900" lvl="6" marL="3200400" rtl="0" algn="l">
              <a:lnSpc>
                <a:spcPct val="100000"/>
              </a:lnSpc>
              <a:spcBef>
                <a:spcPts val="1200"/>
              </a:spcBef>
              <a:spcAft>
                <a:spcPts val="0"/>
              </a:spcAft>
              <a:buSzPts val="1800"/>
              <a:buChar char="●"/>
              <a:defRPr/>
            </a:lvl7pPr>
            <a:lvl8pPr indent="-342900" lvl="7" marL="3657600" rtl="0" algn="l">
              <a:lnSpc>
                <a:spcPct val="100000"/>
              </a:lnSpc>
              <a:spcBef>
                <a:spcPts val="1200"/>
              </a:spcBef>
              <a:spcAft>
                <a:spcPts val="0"/>
              </a:spcAft>
              <a:buSzPts val="1800"/>
              <a:buChar char="○"/>
              <a:defRPr/>
            </a:lvl8pPr>
            <a:lvl9pPr indent="-342900" lvl="8" marL="4114800" rtl="0" algn="l">
              <a:lnSpc>
                <a:spcPct val="100000"/>
              </a:lnSpc>
              <a:spcBef>
                <a:spcPts val="1200"/>
              </a:spcBef>
              <a:spcAft>
                <a:spcPts val="0"/>
              </a:spcAft>
              <a:buSzPts val="18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bg>
      <p:bgPr>
        <a:solidFill>
          <a:schemeClr val="lt1"/>
        </a:solidFill>
      </p:bgPr>
    </p:bg>
    <p:spTree>
      <p:nvGrpSpPr>
        <p:cNvPr id="180" name="Shape 180"/>
        <p:cNvGrpSpPr/>
        <p:nvPr/>
      </p:nvGrpSpPr>
      <p:grpSpPr>
        <a:xfrm>
          <a:off x="0" y="0"/>
          <a:ext cx="0" cy="0"/>
          <a:chOff x="0" y="0"/>
          <a:chExt cx="0" cy="0"/>
        </a:xfrm>
      </p:grpSpPr>
      <p:sp>
        <p:nvSpPr>
          <p:cNvPr id="181" name="Google Shape;181;p38"/>
          <p:cNvSpPr txBox="1"/>
          <p:nvPr>
            <p:ph idx="1" type="body"/>
          </p:nvPr>
        </p:nvSpPr>
        <p:spPr>
          <a:xfrm>
            <a:off x="1710425" y="2161800"/>
            <a:ext cx="5723700" cy="819900"/>
          </a:xfrm>
          <a:prstGeom prst="rect">
            <a:avLst/>
          </a:prstGeom>
          <a:noFill/>
          <a:ln>
            <a:noFill/>
          </a:ln>
        </p:spPr>
        <p:txBody>
          <a:bodyPr anchorCtr="0" anchor="t" bIns="91425" lIns="91425" spcFirstLastPara="1" rIns="91425" wrap="square" tIns="91425">
            <a:noAutofit/>
          </a:bodyPr>
          <a:lstStyle>
            <a:lvl1pPr indent="-228600" lvl="0" marL="457200" rtl="0" algn="ctr">
              <a:lnSpc>
                <a:spcPct val="100000"/>
              </a:lnSpc>
              <a:spcBef>
                <a:spcPts val="0"/>
              </a:spcBef>
              <a:spcAft>
                <a:spcPts val="0"/>
              </a:spcAft>
              <a:buSzPts val="3000"/>
              <a:buNone/>
              <a:defRPr i="1">
                <a:latin typeface="Arial"/>
                <a:ea typeface="Arial"/>
                <a:cs typeface="Arial"/>
                <a:sym typeface="Arial"/>
              </a:defRPr>
            </a:lvl1pPr>
            <a:lvl2pPr indent="-381000" lvl="1" marL="914400" rtl="0" algn="ctr">
              <a:lnSpc>
                <a:spcPct val="100000"/>
              </a:lnSpc>
              <a:spcBef>
                <a:spcPts val="0"/>
              </a:spcBef>
              <a:spcAft>
                <a:spcPts val="0"/>
              </a:spcAft>
              <a:buSzPts val="2400"/>
              <a:buChar char="○"/>
              <a:defRPr i="1"/>
            </a:lvl2pPr>
            <a:lvl3pPr indent="-381000" lvl="2" marL="1371600" rtl="0" algn="ctr">
              <a:lnSpc>
                <a:spcPct val="100000"/>
              </a:lnSpc>
              <a:spcBef>
                <a:spcPts val="0"/>
              </a:spcBef>
              <a:spcAft>
                <a:spcPts val="0"/>
              </a:spcAft>
              <a:buSzPts val="2400"/>
              <a:buChar char="■"/>
              <a:defRPr i="1"/>
            </a:lvl3pPr>
            <a:lvl4pPr indent="-342900" lvl="3" marL="1828800" rtl="0" algn="ctr">
              <a:lnSpc>
                <a:spcPct val="100000"/>
              </a:lnSpc>
              <a:spcBef>
                <a:spcPts val="0"/>
              </a:spcBef>
              <a:spcAft>
                <a:spcPts val="0"/>
              </a:spcAft>
              <a:buSzPts val="1800"/>
              <a:buChar char="●"/>
              <a:defRPr i="1"/>
            </a:lvl4pPr>
            <a:lvl5pPr indent="-342900" lvl="4" marL="2286000" rtl="0" algn="ctr">
              <a:lnSpc>
                <a:spcPct val="100000"/>
              </a:lnSpc>
              <a:spcBef>
                <a:spcPts val="0"/>
              </a:spcBef>
              <a:spcAft>
                <a:spcPts val="0"/>
              </a:spcAft>
              <a:buSzPts val="1800"/>
              <a:buChar char="○"/>
              <a:defRPr i="1"/>
            </a:lvl5pPr>
            <a:lvl6pPr indent="-342900" lvl="5" marL="2743200" rtl="0" algn="ctr">
              <a:lnSpc>
                <a:spcPct val="100000"/>
              </a:lnSpc>
              <a:spcBef>
                <a:spcPts val="0"/>
              </a:spcBef>
              <a:spcAft>
                <a:spcPts val="0"/>
              </a:spcAft>
              <a:buSzPts val="1800"/>
              <a:buChar char="■"/>
              <a:defRPr i="1"/>
            </a:lvl6pPr>
            <a:lvl7pPr indent="-342900" lvl="6" marL="3200400" rtl="0" algn="ctr">
              <a:lnSpc>
                <a:spcPct val="100000"/>
              </a:lnSpc>
              <a:spcBef>
                <a:spcPts val="0"/>
              </a:spcBef>
              <a:spcAft>
                <a:spcPts val="0"/>
              </a:spcAft>
              <a:buSzPts val="1800"/>
              <a:buChar char="●"/>
              <a:defRPr i="1"/>
            </a:lvl7pPr>
            <a:lvl8pPr indent="-342900" lvl="7" marL="3657600" rtl="0" algn="ctr">
              <a:lnSpc>
                <a:spcPct val="100000"/>
              </a:lnSpc>
              <a:spcBef>
                <a:spcPts val="0"/>
              </a:spcBef>
              <a:spcAft>
                <a:spcPts val="0"/>
              </a:spcAft>
              <a:buSzPts val="1800"/>
              <a:buChar char="○"/>
              <a:defRPr i="1"/>
            </a:lvl8pPr>
            <a:lvl9pPr indent="-342900" lvl="8" marL="4114800" rtl="0" algn="ctr">
              <a:lnSpc>
                <a:spcPct val="100000"/>
              </a:lnSpc>
              <a:spcBef>
                <a:spcPts val="0"/>
              </a:spcBef>
              <a:spcAft>
                <a:spcPts val="0"/>
              </a:spcAft>
              <a:buSzPts val="1800"/>
              <a:buChar char="■"/>
              <a:defRPr i="1"/>
            </a:lvl9pPr>
          </a:lstStyle>
          <a:p/>
        </p:txBody>
      </p:sp>
      <p:sp>
        <p:nvSpPr>
          <p:cNvPr id="182" name="Google Shape;182;p38"/>
          <p:cNvSpPr txBox="1"/>
          <p:nvPr/>
        </p:nvSpPr>
        <p:spPr>
          <a:xfrm>
            <a:off x="3593400" y="1181419"/>
            <a:ext cx="19572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97ABBC"/>
              </a:buClr>
              <a:buSzPts val="9600"/>
              <a:buFont typeface="Arial"/>
              <a:buNone/>
            </a:pPr>
            <a:r>
              <a:rPr b="1" i="0" lang="en" sz="9600" u="none" cap="none" strike="noStrike">
                <a:solidFill>
                  <a:srgbClr val="97ABBC"/>
                </a:solidFill>
                <a:latin typeface="Arial"/>
                <a:ea typeface="Arial"/>
                <a:cs typeface="Arial"/>
                <a:sym typeface="Arial"/>
              </a:rPr>
              <a:t>“</a:t>
            </a:r>
            <a:endParaRPr/>
          </a:p>
        </p:txBody>
      </p:sp>
      <p:sp>
        <p:nvSpPr>
          <p:cNvPr id="183" name="Google Shape;183;p38"/>
          <p:cNvSpPr/>
          <p:nvPr/>
        </p:nvSpPr>
        <p:spPr>
          <a:xfrm>
            <a:off x="5723283" y="1599675"/>
            <a:ext cx="1710300" cy="77100"/>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38"/>
          <p:cNvSpPr/>
          <p:nvPr/>
        </p:nvSpPr>
        <p:spPr>
          <a:xfrm>
            <a:off x="7434176" y="1599675"/>
            <a:ext cx="1710300" cy="77100"/>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38"/>
          <p:cNvSpPr/>
          <p:nvPr/>
        </p:nvSpPr>
        <p:spPr>
          <a:xfrm>
            <a:off x="0" y="1599675"/>
            <a:ext cx="1710300" cy="77100"/>
          </a:xfrm>
          <a:prstGeom prst="rect">
            <a:avLst/>
          </a:prstGeom>
          <a:solidFill>
            <a:srgbClr val="7ECE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38"/>
          <p:cNvSpPr/>
          <p:nvPr/>
        </p:nvSpPr>
        <p:spPr>
          <a:xfrm>
            <a:off x="1710424" y="1599675"/>
            <a:ext cx="1710300" cy="77100"/>
          </a:xfrm>
          <a:prstGeom prst="rect">
            <a:avLst/>
          </a:prstGeom>
          <a:solidFill>
            <a:srgbClr val="2185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38"/>
          <p:cNvSpPr txBox="1"/>
          <p:nvPr/>
        </p:nvSpPr>
        <p:spPr>
          <a:xfrm flipH="1">
            <a:off x="8582788" y="4901800"/>
            <a:ext cx="6024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900"/>
              <a:buFont typeface="Arial"/>
              <a:buNone/>
            </a:pPr>
            <a:r>
              <a:t/>
            </a: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bg>
      <p:bgPr>
        <a:solidFill>
          <a:schemeClr val="lt1"/>
        </a:solidFill>
      </p:bgPr>
    </p:bg>
    <p:spTree>
      <p:nvGrpSpPr>
        <p:cNvPr id="188" name="Shape 188"/>
        <p:cNvGrpSpPr/>
        <p:nvPr/>
      </p:nvGrpSpPr>
      <p:grpSpPr>
        <a:xfrm>
          <a:off x="0" y="0"/>
          <a:ext cx="0" cy="0"/>
          <a:chOff x="0" y="0"/>
          <a:chExt cx="0" cy="0"/>
        </a:xfrm>
      </p:grpSpPr>
      <p:pic>
        <p:nvPicPr>
          <p:cNvPr id="189" name="Google Shape;189;p39"/>
          <p:cNvPicPr preferRelativeResize="0"/>
          <p:nvPr/>
        </p:nvPicPr>
        <p:blipFill rotWithShape="1">
          <a:blip r:embed="rId2">
            <a:alphaModFix amt="6000"/>
          </a:blip>
          <a:srcRect b="0" l="-6496" r="0" t="-3584"/>
          <a:stretch/>
        </p:blipFill>
        <p:spPr>
          <a:xfrm flipH="1" rot="10800000">
            <a:off x="609600" y="0"/>
            <a:ext cx="7619999" cy="1371600"/>
          </a:xfrm>
          <a:prstGeom prst="rect">
            <a:avLst/>
          </a:prstGeom>
          <a:noFill/>
          <a:ln>
            <a:noFill/>
          </a:ln>
        </p:spPr>
      </p:pic>
      <p:sp>
        <p:nvSpPr>
          <p:cNvPr id="190" name="Google Shape;190;p39"/>
          <p:cNvSpPr txBox="1"/>
          <p:nvPr>
            <p:ph idx="11" type="ftr"/>
          </p:nvPr>
        </p:nvSpPr>
        <p:spPr>
          <a:xfrm>
            <a:off x="1295400" y="4743449"/>
            <a:ext cx="5791200" cy="273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595959"/>
              </a:buClr>
              <a:buSzPts val="1050"/>
              <a:buFont typeface="Calibri"/>
              <a:buNone/>
              <a:defRPr b="0" i="0" sz="900" u="none" cap="none" strike="noStrike">
                <a:solidFill>
                  <a:srgbClr val="595959"/>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91" name="Google Shape;191;p39"/>
          <p:cNvSpPr txBox="1"/>
          <p:nvPr>
            <p:ph idx="12" type="sldNum"/>
          </p:nvPr>
        </p:nvSpPr>
        <p:spPr>
          <a:xfrm>
            <a:off x="457200" y="4743450"/>
            <a:ext cx="762000" cy="2739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595959"/>
              </a:buClr>
              <a:buSzPts val="225"/>
              <a:buFont typeface="Calibri"/>
              <a:buNone/>
              <a:defRPr b="0" i="0" sz="900" u="none" cap="none" strike="noStrike">
                <a:solidFill>
                  <a:srgbClr val="595959"/>
                </a:solidFill>
                <a:latin typeface="Arial"/>
                <a:ea typeface="Arial"/>
                <a:cs typeface="Arial"/>
                <a:sym typeface="Arial"/>
              </a:defRPr>
            </a:lvl1pPr>
            <a:lvl2pPr indent="0" lvl="1" marL="0" marR="0" rtl="0" algn="l">
              <a:lnSpc>
                <a:spcPct val="100000"/>
              </a:lnSpc>
              <a:spcBef>
                <a:spcPts val="0"/>
              </a:spcBef>
              <a:spcAft>
                <a:spcPts val="0"/>
              </a:spcAft>
              <a:buClr>
                <a:srgbClr val="595959"/>
              </a:buClr>
              <a:buSzPts val="225"/>
              <a:buFont typeface="Calibri"/>
              <a:buNone/>
              <a:defRPr b="0" i="0" sz="900" u="none" cap="none" strike="noStrike">
                <a:solidFill>
                  <a:srgbClr val="595959"/>
                </a:solidFill>
                <a:latin typeface="Arial"/>
                <a:ea typeface="Arial"/>
                <a:cs typeface="Arial"/>
                <a:sym typeface="Arial"/>
              </a:defRPr>
            </a:lvl2pPr>
            <a:lvl3pPr indent="0" lvl="2" marL="0" marR="0" rtl="0" algn="l">
              <a:lnSpc>
                <a:spcPct val="100000"/>
              </a:lnSpc>
              <a:spcBef>
                <a:spcPts val="0"/>
              </a:spcBef>
              <a:spcAft>
                <a:spcPts val="0"/>
              </a:spcAft>
              <a:buClr>
                <a:srgbClr val="595959"/>
              </a:buClr>
              <a:buSzPts val="225"/>
              <a:buFont typeface="Calibri"/>
              <a:buNone/>
              <a:defRPr b="0" i="0" sz="900" u="none" cap="none" strike="noStrike">
                <a:solidFill>
                  <a:srgbClr val="595959"/>
                </a:solidFill>
                <a:latin typeface="Arial"/>
                <a:ea typeface="Arial"/>
                <a:cs typeface="Arial"/>
                <a:sym typeface="Arial"/>
              </a:defRPr>
            </a:lvl3pPr>
            <a:lvl4pPr indent="0" lvl="3" marL="0" marR="0" rtl="0" algn="l">
              <a:lnSpc>
                <a:spcPct val="100000"/>
              </a:lnSpc>
              <a:spcBef>
                <a:spcPts val="0"/>
              </a:spcBef>
              <a:spcAft>
                <a:spcPts val="0"/>
              </a:spcAft>
              <a:buClr>
                <a:srgbClr val="595959"/>
              </a:buClr>
              <a:buSzPts val="225"/>
              <a:buFont typeface="Calibri"/>
              <a:buNone/>
              <a:defRPr b="0" i="0" sz="900" u="none" cap="none" strike="noStrike">
                <a:solidFill>
                  <a:srgbClr val="595959"/>
                </a:solidFill>
                <a:latin typeface="Arial"/>
                <a:ea typeface="Arial"/>
                <a:cs typeface="Arial"/>
                <a:sym typeface="Arial"/>
              </a:defRPr>
            </a:lvl4pPr>
            <a:lvl5pPr indent="0" lvl="4" marL="0" marR="0" rtl="0" algn="l">
              <a:lnSpc>
                <a:spcPct val="100000"/>
              </a:lnSpc>
              <a:spcBef>
                <a:spcPts val="0"/>
              </a:spcBef>
              <a:spcAft>
                <a:spcPts val="0"/>
              </a:spcAft>
              <a:buClr>
                <a:srgbClr val="595959"/>
              </a:buClr>
              <a:buSzPts val="225"/>
              <a:buFont typeface="Calibri"/>
              <a:buNone/>
              <a:defRPr b="0" i="0" sz="900" u="none" cap="none" strike="noStrike">
                <a:solidFill>
                  <a:srgbClr val="595959"/>
                </a:solidFill>
                <a:latin typeface="Arial"/>
                <a:ea typeface="Arial"/>
                <a:cs typeface="Arial"/>
                <a:sym typeface="Arial"/>
              </a:defRPr>
            </a:lvl5pPr>
            <a:lvl6pPr indent="0" lvl="5" marL="0" marR="0" rtl="0" algn="l">
              <a:lnSpc>
                <a:spcPct val="100000"/>
              </a:lnSpc>
              <a:spcBef>
                <a:spcPts val="0"/>
              </a:spcBef>
              <a:spcAft>
                <a:spcPts val="0"/>
              </a:spcAft>
              <a:buClr>
                <a:srgbClr val="595959"/>
              </a:buClr>
              <a:buSzPts val="225"/>
              <a:buFont typeface="Calibri"/>
              <a:buNone/>
              <a:defRPr b="0" i="0" sz="900" u="none" cap="none" strike="noStrike">
                <a:solidFill>
                  <a:srgbClr val="595959"/>
                </a:solidFill>
                <a:latin typeface="Arial"/>
                <a:ea typeface="Arial"/>
                <a:cs typeface="Arial"/>
                <a:sym typeface="Arial"/>
              </a:defRPr>
            </a:lvl6pPr>
            <a:lvl7pPr indent="0" lvl="6" marL="0" marR="0" rtl="0" algn="l">
              <a:lnSpc>
                <a:spcPct val="100000"/>
              </a:lnSpc>
              <a:spcBef>
                <a:spcPts val="0"/>
              </a:spcBef>
              <a:spcAft>
                <a:spcPts val="0"/>
              </a:spcAft>
              <a:buClr>
                <a:srgbClr val="595959"/>
              </a:buClr>
              <a:buSzPts val="225"/>
              <a:buFont typeface="Calibri"/>
              <a:buNone/>
              <a:defRPr b="0" i="0" sz="900" u="none" cap="none" strike="noStrike">
                <a:solidFill>
                  <a:srgbClr val="595959"/>
                </a:solidFill>
                <a:latin typeface="Arial"/>
                <a:ea typeface="Arial"/>
                <a:cs typeface="Arial"/>
                <a:sym typeface="Arial"/>
              </a:defRPr>
            </a:lvl7pPr>
            <a:lvl8pPr indent="0" lvl="7" marL="0" marR="0" rtl="0" algn="l">
              <a:lnSpc>
                <a:spcPct val="100000"/>
              </a:lnSpc>
              <a:spcBef>
                <a:spcPts val="0"/>
              </a:spcBef>
              <a:spcAft>
                <a:spcPts val="0"/>
              </a:spcAft>
              <a:buClr>
                <a:srgbClr val="595959"/>
              </a:buClr>
              <a:buSzPts val="225"/>
              <a:buFont typeface="Calibri"/>
              <a:buNone/>
              <a:defRPr b="0" i="0" sz="900" u="none" cap="none" strike="noStrike">
                <a:solidFill>
                  <a:srgbClr val="595959"/>
                </a:solidFill>
                <a:latin typeface="Arial"/>
                <a:ea typeface="Arial"/>
                <a:cs typeface="Arial"/>
                <a:sym typeface="Arial"/>
              </a:defRPr>
            </a:lvl8pPr>
            <a:lvl9pPr indent="0" lvl="8" marL="0" marR="0" rtl="0" algn="l">
              <a:lnSpc>
                <a:spcPct val="100000"/>
              </a:lnSpc>
              <a:spcBef>
                <a:spcPts val="0"/>
              </a:spcBef>
              <a:spcAft>
                <a:spcPts val="0"/>
              </a:spcAft>
              <a:buClr>
                <a:srgbClr val="595959"/>
              </a:buClr>
              <a:buSzPts val="225"/>
              <a:buFont typeface="Calibri"/>
              <a:buNone/>
              <a:defRPr b="0" i="0" sz="900" u="none" cap="none" strike="noStrike">
                <a:solidFill>
                  <a:srgbClr val="59595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92" name="Google Shape;192;p39"/>
          <p:cNvSpPr txBox="1"/>
          <p:nvPr>
            <p:ph type="title"/>
          </p:nvPr>
        </p:nvSpPr>
        <p:spPr>
          <a:xfrm>
            <a:off x="457200" y="171450"/>
            <a:ext cx="8229600" cy="7431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446CA9"/>
              </a:buClr>
              <a:buSzPts val="3600"/>
              <a:buFont typeface="Arial"/>
              <a:buNone/>
              <a:defRPr b="1" i="0" sz="3600" u="none" cap="none" strike="noStrike">
                <a:solidFill>
                  <a:srgbClr val="446CA9"/>
                </a:solidFill>
                <a:latin typeface="Arial"/>
                <a:ea typeface="Arial"/>
                <a:cs typeface="Arial"/>
                <a:sym typeface="Arial"/>
              </a:defRPr>
            </a:lvl1pPr>
            <a:lvl2pPr lvl="1" rtl="0" algn="l">
              <a:lnSpc>
                <a:spcPct val="100000"/>
              </a:lnSpc>
              <a:spcBef>
                <a:spcPts val="0"/>
              </a:spcBef>
              <a:spcAft>
                <a:spcPts val="0"/>
              </a:spcAft>
              <a:buSzPts val="1800"/>
              <a:buFont typeface="Arial"/>
              <a:buNone/>
              <a:defRPr sz="1800"/>
            </a:lvl2pPr>
            <a:lvl3pPr lvl="2" rtl="0" algn="l">
              <a:lnSpc>
                <a:spcPct val="100000"/>
              </a:lnSpc>
              <a:spcBef>
                <a:spcPts val="0"/>
              </a:spcBef>
              <a:spcAft>
                <a:spcPts val="0"/>
              </a:spcAft>
              <a:buSzPts val="1800"/>
              <a:buFont typeface="Arial"/>
              <a:buNone/>
              <a:defRPr sz="1800"/>
            </a:lvl3pPr>
            <a:lvl4pPr lvl="3" rtl="0" algn="l">
              <a:lnSpc>
                <a:spcPct val="100000"/>
              </a:lnSpc>
              <a:spcBef>
                <a:spcPts val="0"/>
              </a:spcBef>
              <a:spcAft>
                <a:spcPts val="0"/>
              </a:spcAft>
              <a:buSzPts val="1800"/>
              <a:buFont typeface="Arial"/>
              <a:buNone/>
              <a:defRPr sz="1800"/>
            </a:lvl4pPr>
            <a:lvl5pPr lvl="4" rtl="0" algn="l">
              <a:lnSpc>
                <a:spcPct val="100000"/>
              </a:lnSpc>
              <a:spcBef>
                <a:spcPts val="0"/>
              </a:spcBef>
              <a:spcAft>
                <a:spcPts val="0"/>
              </a:spcAft>
              <a:buSzPts val="1800"/>
              <a:buFont typeface="Arial"/>
              <a:buNone/>
              <a:defRPr sz="1800"/>
            </a:lvl5pPr>
            <a:lvl6pPr lvl="5" rtl="0" algn="l">
              <a:lnSpc>
                <a:spcPct val="100000"/>
              </a:lnSpc>
              <a:spcBef>
                <a:spcPts val="0"/>
              </a:spcBef>
              <a:spcAft>
                <a:spcPts val="0"/>
              </a:spcAft>
              <a:buSzPts val="1800"/>
              <a:buFont typeface="Arial"/>
              <a:buNone/>
              <a:defRPr sz="1800"/>
            </a:lvl6pPr>
            <a:lvl7pPr lvl="6" rtl="0" algn="l">
              <a:lnSpc>
                <a:spcPct val="100000"/>
              </a:lnSpc>
              <a:spcBef>
                <a:spcPts val="0"/>
              </a:spcBef>
              <a:spcAft>
                <a:spcPts val="0"/>
              </a:spcAft>
              <a:buSzPts val="1800"/>
              <a:buFont typeface="Arial"/>
              <a:buNone/>
              <a:defRPr sz="1800"/>
            </a:lvl7pPr>
            <a:lvl8pPr lvl="7" rtl="0" algn="l">
              <a:lnSpc>
                <a:spcPct val="100000"/>
              </a:lnSpc>
              <a:spcBef>
                <a:spcPts val="0"/>
              </a:spcBef>
              <a:spcAft>
                <a:spcPts val="0"/>
              </a:spcAft>
              <a:buSzPts val="1800"/>
              <a:buFont typeface="Arial"/>
              <a:buNone/>
              <a:defRPr sz="1800"/>
            </a:lvl8pPr>
            <a:lvl9pPr lvl="8" rtl="0" algn="l">
              <a:lnSpc>
                <a:spcPct val="100000"/>
              </a:lnSpc>
              <a:spcBef>
                <a:spcPts val="0"/>
              </a:spcBef>
              <a:spcAft>
                <a:spcPts val="0"/>
              </a:spcAft>
              <a:buSzPts val="1800"/>
              <a:buFont typeface="Arial"/>
              <a:buNone/>
              <a:defRPr sz="1800"/>
            </a:lvl9pPr>
          </a:lstStyle>
          <a:p/>
        </p:txBody>
      </p:sp>
      <p:sp>
        <p:nvSpPr>
          <p:cNvPr id="193" name="Google Shape;193;p39"/>
          <p:cNvSpPr txBox="1"/>
          <p:nvPr>
            <p:ph idx="1" type="body"/>
          </p:nvPr>
        </p:nvSpPr>
        <p:spPr>
          <a:xfrm>
            <a:off x="457200" y="1244338"/>
            <a:ext cx="8229600" cy="3372000"/>
          </a:xfrm>
          <a:prstGeom prst="rect">
            <a:avLst/>
          </a:prstGeom>
          <a:noFill/>
          <a:ln>
            <a:noFill/>
          </a:ln>
        </p:spPr>
        <p:txBody>
          <a:bodyPr anchorCtr="0" anchor="t" bIns="91425" lIns="91425" spcFirstLastPara="1" rIns="91425" wrap="square" tIns="91425">
            <a:noAutofit/>
          </a:bodyPr>
          <a:lstStyle>
            <a:lvl1pPr indent="-406400" lvl="0" marL="457200" rtl="0" algn="l">
              <a:lnSpc>
                <a:spcPct val="100000"/>
              </a:lnSpc>
              <a:spcBef>
                <a:spcPts val="560"/>
              </a:spcBef>
              <a:spcAft>
                <a:spcPts val="0"/>
              </a:spcAft>
              <a:buSzPts val="2800"/>
              <a:buChar char="●"/>
              <a:defRPr/>
            </a:lvl1pPr>
            <a:lvl2pPr indent="-381000" lvl="1" marL="914400" rtl="0" algn="l">
              <a:lnSpc>
                <a:spcPct val="100000"/>
              </a:lnSpc>
              <a:spcBef>
                <a:spcPts val="480"/>
              </a:spcBef>
              <a:spcAft>
                <a:spcPts val="0"/>
              </a:spcAft>
              <a:buSzPts val="2400"/>
              <a:buChar char="○"/>
              <a:defRPr/>
            </a:lvl2pPr>
            <a:lvl3pPr indent="-355600" lvl="2" marL="1371600" rtl="0" algn="l">
              <a:lnSpc>
                <a:spcPct val="100000"/>
              </a:lnSpc>
              <a:spcBef>
                <a:spcPts val="400"/>
              </a:spcBef>
              <a:spcAft>
                <a:spcPts val="0"/>
              </a:spcAft>
              <a:buSzPts val="2000"/>
              <a:buChar char="■"/>
              <a:defRPr/>
            </a:lvl3pPr>
            <a:lvl4pPr indent="-342900" lvl="3" marL="1828800" rtl="0" algn="l">
              <a:lnSpc>
                <a:spcPct val="100000"/>
              </a:lnSpc>
              <a:spcBef>
                <a:spcPts val="360"/>
              </a:spcBef>
              <a:spcAft>
                <a:spcPts val="0"/>
              </a:spcAft>
              <a:buSzPts val="1800"/>
              <a:buChar char="●"/>
              <a:defRPr/>
            </a:lvl4pPr>
            <a:lvl5pPr indent="-342900" lvl="4" marL="2286000" rtl="0" algn="l">
              <a:lnSpc>
                <a:spcPct val="100000"/>
              </a:lnSpc>
              <a:spcBef>
                <a:spcPts val="360"/>
              </a:spcBef>
              <a:spcAft>
                <a:spcPts val="0"/>
              </a:spcAft>
              <a:buSzPts val="1800"/>
              <a:buChar char="○"/>
              <a:defRPr/>
            </a:lvl5pPr>
            <a:lvl6pPr indent="-355600" lvl="5" marL="2743200" rtl="0" algn="l">
              <a:lnSpc>
                <a:spcPct val="100000"/>
              </a:lnSpc>
              <a:spcBef>
                <a:spcPts val="400"/>
              </a:spcBef>
              <a:spcAft>
                <a:spcPts val="0"/>
              </a:spcAft>
              <a:buSzPts val="2000"/>
              <a:buChar char="■"/>
              <a:defRPr/>
            </a:lvl6pPr>
            <a:lvl7pPr indent="-355600" lvl="6" marL="3200400" rtl="0" algn="l">
              <a:lnSpc>
                <a:spcPct val="100000"/>
              </a:lnSpc>
              <a:spcBef>
                <a:spcPts val="400"/>
              </a:spcBef>
              <a:spcAft>
                <a:spcPts val="0"/>
              </a:spcAft>
              <a:buSzPts val="2000"/>
              <a:buChar char="●"/>
              <a:defRPr/>
            </a:lvl7pPr>
            <a:lvl8pPr indent="-355600" lvl="7" marL="3657600" rtl="0" algn="l">
              <a:lnSpc>
                <a:spcPct val="100000"/>
              </a:lnSpc>
              <a:spcBef>
                <a:spcPts val="400"/>
              </a:spcBef>
              <a:spcAft>
                <a:spcPts val="0"/>
              </a:spcAft>
              <a:buSzPts val="2000"/>
              <a:buChar char="○"/>
              <a:defRPr/>
            </a:lvl8pPr>
            <a:lvl9pPr indent="-355600" lvl="8" marL="4114800" rtl="0" algn="l">
              <a:lnSpc>
                <a:spcPct val="100000"/>
              </a:lnSpc>
              <a:spcBef>
                <a:spcPts val="400"/>
              </a:spcBef>
              <a:spcAft>
                <a:spcPts val="0"/>
              </a:spcAft>
              <a:buSzPts val="2000"/>
              <a:buChar char="■"/>
              <a:defRPr/>
            </a:lvl9pPr>
          </a:lstStyle>
          <a:p/>
        </p:txBody>
      </p:sp>
      <p:grpSp>
        <p:nvGrpSpPr>
          <p:cNvPr id="194" name="Google Shape;194;p39"/>
          <p:cNvGrpSpPr/>
          <p:nvPr/>
        </p:nvGrpSpPr>
        <p:grpSpPr>
          <a:xfrm>
            <a:off x="7200972" y="4661993"/>
            <a:ext cx="1485828" cy="436753"/>
            <a:chOff x="7200972" y="6215991"/>
            <a:chExt cx="1485828" cy="582337"/>
          </a:xfrm>
        </p:grpSpPr>
        <p:pic>
          <p:nvPicPr>
            <p:cNvPr id="195" name="Google Shape;195;p39"/>
            <p:cNvPicPr preferRelativeResize="0"/>
            <p:nvPr/>
          </p:nvPicPr>
          <p:blipFill rotWithShape="1">
            <a:blip r:embed="rId3">
              <a:alphaModFix amt="48000"/>
            </a:blip>
            <a:srcRect b="0" l="0" r="0" t="0"/>
            <a:stretch/>
          </p:blipFill>
          <p:spPr>
            <a:xfrm>
              <a:off x="7200972" y="6298164"/>
              <a:ext cx="617039" cy="315830"/>
            </a:xfrm>
            <a:prstGeom prst="rect">
              <a:avLst/>
            </a:prstGeom>
            <a:noFill/>
            <a:ln>
              <a:noFill/>
            </a:ln>
          </p:spPr>
        </p:pic>
        <p:pic>
          <p:nvPicPr>
            <p:cNvPr id="196" name="Google Shape;196;p39"/>
            <p:cNvPicPr preferRelativeResize="0"/>
            <p:nvPr/>
          </p:nvPicPr>
          <p:blipFill rotWithShape="1">
            <a:blip r:embed="rId4">
              <a:alphaModFix amt="49000"/>
            </a:blip>
            <a:srcRect b="0" l="0" r="0" t="0"/>
            <a:stretch/>
          </p:blipFill>
          <p:spPr>
            <a:xfrm>
              <a:off x="8104463" y="6215991"/>
              <a:ext cx="582337" cy="582337"/>
            </a:xfrm>
            <a:prstGeom prst="rect">
              <a:avLst/>
            </a:prstGeom>
            <a:noFill/>
            <a:ln>
              <a:noFill/>
            </a:ln>
          </p:spPr>
        </p:pic>
        <p:cxnSp>
          <p:nvCxnSpPr>
            <p:cNvPr id="197" name="Google Shape;197;p39"/>
            <p:cNvCxnSpPr/>
            <p:nvPr/>
          </p:nvCxnSpPr>
          <p:spPr>
            <a:xfrm>
              <a:off x="7967218" y="6238492"/>
              <a:ext cx="0" cy="559800"/>
            </a:xfrm>
            <a:prstGeom prst="straightConnector1">
              <a:avLst/>
            </a:prstGeom>
            <a:noFill/>
            <a:ln cap="flat" cmpd="sng" w="9525">
              <a:solidFill>
                <a:srgbClr val="A5A5A5"/>
              </a:solidFill>
              <a:prstDash val="solid"/>
              <a:round/>
              <a:headEnd len="sm" w="sm" type="none"/>
              <a:tailEnd len="sm" w="sm" type="none"/>
            </a:ln>
          </p:spPr>
        </p:cxn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solidFill>
          <a:schemeClr val="lt1"/>
        </a:solidFill>
      </p:bgPr>
    </p:bg>
    <p:spTree>
      <p:nvGrpSpPr>
        <p:cNvPr id="198" name="Shape 198"/>
        <p:cNvGrpSpPr/>
        <p:nvPr/>
      </p:nvGrpSpPr>
      <p:grpSpPr>
        <a:xfrm>
          <a:off x="0" y="0"/>
          <a:ext cx="0" cy="0"/>
          <a:chOff x="0" y="0"/>
          <a:chExt cx="0" cy="0"/>
        </a:xfrm>
      </p:grpSpPr>
      <p:sp>
        <p:nvSpPr>
          <p:cNvPr id="199" name="Google Shape;199;p40"/>
          <p:cNvSpPr txBox="1"/>
          <p:nvPr>
            <p:ph type="title"/>
          </p:nvPr>
        </p:nvSpPr>
        <p:spPr>
          <a:xfrm>
            <a:off x="893700" y="205988"/>
            <a:ext cx="6462600" cy="8574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200" name="Google Shape;200;p40"/>
          <p:cNvSpPr txBox="1"/>
          <p:nvPr>
            <p:ph idx="11" type="ftr"/>
          </p:nvPr>
        </p:nvSpPr>
        <p:spPr>
          <a:xfrm>
            <a:off x="0" y="0"/>
            <a:ext cx="3000000" cy="225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1" name="Google Shape;201;p40"/>
          <p:cNvSpPr txBox="1"/>
          <p:nvPr>
            <p:ph idx="1" type="body"/>
          </p:nvPr>
        </p:nvSpPr>
        <p:spPr>
          <a:xfrm>
            <a:off x="457201" y="1281113"/>
            <a:ext cx="8229600" cy="3135000"/>
          </a:xfrm>
          <a:prstGeom prst="rect">
            <a:avLst/>
          </a:prstGeom>
          <a:noFill/>
          <a:ln>
            <a:noFill/>
          </a:ln>
        </p:spPr>
        <p:txBody>
          <a:bodyPr anchorCtr="0" anchor="t" bIns="91425" lIns="91425" spcFirstLastPara="1" rIns="91425" wrap="square" tIns="91425">
            <a:noAutofit/>
          </a:bodyPr>
          <a:lstStyle>
            <a:lvl1pPr indent="-342900" lvl="0" marL="457200" rtl="0" algn="l">
              <a:lnSpc>
                <a:spcPct val="100000"/>
              </a:lnSpc>
              <a:spcBef>
                <a:spcPts val="600"/>
              </a:spcBef>
              <a:spcAft>
                <a:spcPts val="0"/>
              </a:spcAft>
              <a:buSzPts val="1800"/>
              <a:buChar char="●"/>
              <a:defRPr/>
            </a:lvl1pPr>
            <a:lvl2pPr indent="-342900" lvl="1" marL="914400" rtl="0" algn="l">
              <a:lnSpc>
                <a:spcPct val="100000"/>
              </a:lnSpc>
              <a:spcBef>
                <a:spcPts val="480"/>
              </a:spcBef>
              <a:spcAft>
                <a:spcPts val="0"/>
              </a:spcAft>
              <a:buSzPts val="1800"/>
              <a:buChar char="○"/>
              <a:defRPr/>
            </a:lvl2pPr>
            <a:lvl3pPr indent="-342900" lvl="2" marL="1371600" rtl="0" algn="l">
              <a:lnSpc>
                <a:spcPct val="100000"/>
              </a:lnSpc>
              <a:spcBef>
                <a:spcPts val="480"/>
              </a:spcBef>
              <a:spcAft>
                <a:spcPts val="0"/>
              </a:spcAft>
              <a:buSzPts val="1800"/>
              <a:buChar char="■"/>
              <a:defRPr/>
            </a:lvl3pPr>
            <a:lvl4pPr indent="-342900" lvl="3" marL="1828800" rtl="0" algn="l">
              <a:lnSpc>
                <a:spcPct val="100000"/>
              </a:lnSpc>
              <a:spcBef>
                <a:spcPts val="360"/>
              </a:spcBef>
              <a:spcAft>
                <a:spcPts val="0"/>
              </a:spcAft>
              <a:buSzPts val="1800"/>
              <a:buChar char="●"/>
              <a:defRPr/>
            </a:lvl4pPr>
            <a:lvl5pPr indent="-342900" lvl="4" marL="2286000" rtl="0" algn="l">
              <a:lnSpc>
                <a:spcPct val="100000"/>
              </a:lnSpc>
              <a:spcBef>
                <a:spcPts val="360"/>
              </a:spcBef>
              <a:spcAft>
                <a:spcPts val="0"/>
              </a:spcAft>
              <a:buSzPts val="1800"/>
              <a:buChar char="○"/>
              <a:defRPr/>
            </a:lvl5pPr>
            <a:lvl6pPr indent="-342900" lvl="5" marL="2743200" rtl="0" algn="l">
              <a:lnSpc>
                <a:spcPct val="100000"/>
              </a:lnSpc>
              <a:spcBef>
                <a:spcPts val="360"/>
              </a:spcBef>
              <a:spcAft>
                <a:spcPts val="0"/>
              </a:spcAft>
              <a:buSzPts val="1800"/>
              <a:buChar char="■"/>
              <a:defRPr/>
            </a:lvl6pPr>
            <a:lvl7pPr indent="-342900" lvl="6" marL="3200400" rtl="0" algn="l">
              <a:lnSpc>
                <a:spcPct val="100000"/>
              </a:lnSpc>
              <a:spcBef>
                <a:spcPts val="360"/>
              </a:spcBef>
              <a:spcAft>
                <a:spcPts val="0"/>
              </a:spcAft>
              <a:buSzPts val="180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202" name="Google Shape;202;p40"/>
          <p:cNvSpPr txBox="1"/>
          <p:nvPr>
            <p:ph idx="12" type="sldNum"/>
          </p:nvPr>
        </p:nvSpPr>
        <p:spPr>
          <a:xfrm>
            <a:off x="457200" y="4762925"/>
            <a:ext cx="497400" cy="2739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0" lvl="1" marL="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2pPr>
            <a:lvl3pPr indent="0" lvl="2" marL="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3pPr>
            <a:lvl4pPr indent="0" lvl="3" marL="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4pPr>
            <a:lvl5pPr indent="0" lvl="4" marL="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5pPr>
            <a:lvl6pPr indent="0" lvl="5" marL="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6pPr>
            <a:lvl7pPr indent="0" lvl="6" marL="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7pPr>
            <a:lvl8pPr indent="0" lvl="7" marL="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8pPr>
            <a:lvl9pPr indent="0" lvl="8" marL="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7" name="Shape 207"/>
        <p:cNvGrpSpPr/>
        <p:nvPr/>
      </p:nvGrpSpPr>
      <p:grpSpPr>
        <a:xfrm>
          <a:off x="0" y="0"/>
          <a:ext cx="0" cy="0"/>
          <a:chOff x="0" y="0"/>
          <a:chExt cx="0" cy="0"/>
        </a:xfrm>
      </p:grpSpPr>
      <p:pic>
        <p:nvPicPr>
          <p:cNvPr id="208" name="Google Shape;208;p42"/>
          <p:cNvPicPr preferRelativeResize="0"/>
          <p:nvPr/>
        </p:nvPicPr>
        <p:blipFill rotWithShape="1">
          <a:blip r:embed="rId2">
            <a:alphaModFix/>
          </a:blip>
          <a:srcRect b="0" l="0" r="0" t="0"/>
          <a:stretch/>
        </p:blipFill>
        <p:spPr>
          <a:xfrm>
            <a:off x="0" y="-2061"/>
            <a:ext cx="9144000" cy="5153537"/>
          </a:xfrm>
          <a:prstGeom prst="rect">
            <a:avLst/>
          </a:prstGeom>
          <a:noFill/>
          <a:ln>
            <a:noFill/>
          </a:ln>
        </p:spPr>
      </p:pic>
      <p:sp>
        <p:nvSpPr>
          <p:cNvPr id="209" name="Google Shape;209;p42"/>
          <p:cNvSpPr txBox="1"/>
          <p:nvPr>
            <p:ph type="ctrTitle"/>
          </p:nvPr>
        </p:nvSpPr>
        <p:spPr>
          <a:xfrm>
            <a:off x="731520" y="1325441"/>
            <a:ext cx="4972200" cy="17907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rgbClr val="5A4696"/>
              </a:buClr>
              <a:buSzPts val="4100"/>
              <a:buFont typeface="Avenir"/>
              <a:buNone/>
              <a:defRPr b="0" i="0" sz="4100">
                <a:solidFill>
                  <a:srgbClr val="5A4696"/>
                </a:solidFill>
                <a:latin typeface="Avenir"/>
                <a:ea typeface="Avenir"/>
                <a:cs typeface="Avenir"/>
                <a:sym typeface="Avenir"/>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10" name="Google Shape;210;p42"/>
          <p:cNvSpPr txBox="1"/>
          <p:nvPr>
            <p:ph idx="1" type="subTitle"/>
          </p:nvPr>
        </p:nvSpPr>
        <p:spPr>
          <a:xfrm>
            <a:off x="731520" y="3185198"/>
            <a:ext cx="4972200" cy="9006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800"/>
              </a:spcBef>
              <a:spcAft>
                <a:spcPts val="0"/>
              </a:spcAft>
              <a:buClr>
                <a:srgbClr val="242424"/>
              </a:buClr>
              <a:buSzPts val="1800"/>
              <a:buNone/>
              <a:defRPr b="0" i="0" sz="1800">
                <a:solidFill>
                  <a:srgbClr val="242424"/>
                </a:solidFill>
                <a:latin typeface="Avenir"/>
                <a:ea typeface="Avenir"/>
                <a:cs typeface="Avenir"/>
                <a:sym typeface="Avenir"/>
              </a:defRPr>
            </a:lvl1pPr>
            <a:lvl2pPr lvl="1" rtl="0" algn="ctr">
              <a:lnSpc>
                <a:spcPct val="90000"/>
              </a:lnSpc>
              <a:spcBef>
                <a:spcPts val="400"/>
              </a:spcBef>
              <a:spcAft>
                <a:spcPts val="0"/>
              </a:spcAft>
              <a:buClr>
                <a:srgbClr val="242424"/>
              </a:buClr>
              <a:buSzPts val="1500"/>
              <a:buNone/>
              <a:defRPr sz="1500"/>
            </a:lvl2pPr>
            <a:lvl3pPr lvl="2" rtl="0" algn="ctr">
              <a:lnSpc>
                <a:spcPct val="90000"/>
              </a:lnSpc>
              <a:spcBef>
                <a:spcPts val="400"/>
              </a:spcBef>
              <a:spcAft>
                <a:spcPts val="0"/>
              </a:spcAft>
              <a:buClr>
                <a:srgbClr val="242424"/>
              </a:buClr>
              <a:buSzPts val="1400"/>
              <a:buNone/>
              <a:defRPr sz="1400"/>
            </a:lvl3pPr>
            <a:lvl4pPr lvl="3" rtl="0" algn="ctr">
              <a:lnSpc>
                <a:spcPct val="90000"/>
              </a:lnSpc>
              <a:spcBef>
                <a:spcPts val="400"/>
              </a:spcBef>
              <a:spcAft>
                <a:spcPts val="0"/>
              </a:spcAft>
              <a:buClr>
                <a:srgbClr val="242424"/>
              </a:buClr>
              <a:buSzPts val="1200"/>
              <a:buNone/>
              <a:defRPr sz="1200"/>
            </a:lvl4pPr>
            <a:lvl5pPr lvl="4" rtl="0" algn="ctr">
              <a:lnSpc>
                <a:spcPct val="90000"/>
              </a:lnSpc>
              <a:spcBef>
                <a:spcPts val="400"/>
              </a:spcBef>
              <a:spcAft>
                <a:spcPts val="0"/>
              </a:spcAft>
              <a:buClr>
                <a:srgbClr val="242424"/>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211" name="Google Shape;211;p42"/>
          <p:cNvPicPr preferRelativeResize="0"/>
          <p:nvPr/>
        </p:nvPicPr>
        <p:blipFill rotWithShape="1">
          <a:blip r:embed="rId3">
            <a:alphaModFix/>
          </a:blip>
          <a:srcRect b="35321" l="0" r="30953" t="0"/>
          <a:stretch/>
        </p:blipFill>
        <p:spPr>
          <a:xfrm>
            <a:off x="6459008" y="3365205"/>
            <a:ext cx="2684992" cy="1786270"/>
          </a:xfrm>
          <a:prstGeom prst="rect">
            <a:avLst/>
          </a:prstGeom>
          <a:noFill/>
          <a:ln>
            <a:noFill/>
          </a:ln>
        </p:spPr>
      </p:pic>
      <p:grpSp>
        <p:nvGrpSpPr>
          <p:cNvPr id="212" name="Google Shape;212;p42"/>
          <p:cNvGrpSpPr/>
          <p:nvPr/>
        </p:nvGrpSpPr>
        <p:grpSpPr>
          <a:xfrm>
            <a:off x="0" y="-161827"/>
            <a:ext cx="1526317" cy="1526317"/>
            <a:chOff x="0" y="-215769"/>
            <a:chExt cx="2035089" cy="2035089"/>
          </a:xfrm>
        </p:grpSpPr>
        <p:pic>
          <p:nvPicPr>
            <p:cNvPr id="213" name="Google Shape;213;p42"/>
            <p:cNvPicPr preferRelativeResize="0"/>
            <p:nvPr/>
          </p:nvPicPr>
          <p:blipFill rotWithShape="1">
            <a:blip r:embed="rId4">
              <a:alphaModFix/>
            </a:blip>
            <a:srcRect b="64950" l="0" r="0" t="0"/>
            <a:stretch/>
          </p:blipFill>
          <p:spPr>
            <a:xfrm>
              <a:off x="0" y="-215769"/>
              <a:ext cx="2035089" cy="713290"/>
            </a:xfrm>
            <a:prstGeom prst="rect">
              <a:avLst/>
            </a:prstGeom>
            <a:noFill/>
            <a:ln>
              <a:noFill/>
            </a:ln>
          </p:spPr>
        </p:pic>
        <p:pic>
          <p:nvPicPr>
            <p:cNvPr id="214" name="Google Shape;214;p42"/>
            <p:cNvPicPr preferRelativeResize="0"/>
            <p:nvPr/>
          </p:nvPicPr>
          <p:blipFill rotWithShape="1">
            <a:blip r:embed="rId4">
              <a:alphaModFix/>
            </a:blip>
            <a:srcRect b="0" l="0" r="0" t="64379"/>
            <a:stretch/>
          </p:blipFill>
          <p:spPr>
            <a:xfrm>
              <a:off x="0" y="1094420"/>
              <a:ext cx="2035089" cy="724900"/>
            </a:xfrm>
            <a:prstGeom prst="rect">
              <a:avLst/>
            </a:prstGeom>
            <a:noFill/>
            <a:ln>
              <a:noFill/>
            </a:ln>
          </p:spPr>
        </p:pic>
      </p:grpSp>
      <p:pic>
        <p:nvPicPr>
          <p:cNvPr id="215" name="Google Shape;215;p42"/>
          <p:cNvPicPr preferRelativeResize="0"/>
          <p:nvPr/>
        </p:nvPicPr>
        <p:blipFill rotWithShape="1">
          <a:blip r:embed="rId4">
            <a:alphaModFix/>
          </a:blip>
          <a:srcRect b="35621" l="0" r="0" t="35049"/>
          <a:stretch/>
        </p:blipFill>
        <p:spPr>
          <a:xfrm>
            <a:off x="0" y="373141"/>
            <a:ext cx="1526315" cy="44767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 Slide">
  <p:cSld name="Breaker Slide">
    <p:spTree>
      <p:nvGrpSpPr>
        <p:cNvPr id="216" name="Shape 216"/>
        <p:cNvGrpSpPr/>
        <p:nvPr/>
      </p:nvGrpSpPr>
      <p:grpSpPr>
        <a:xfrm>
          <a:off x="0" y="0"/>
          <a:ext cx="0" cy="0"/>
          <a:chOff x="0" y="0"/>
          <a:chExt cx="0" cy="0"/>
        </a:xfrm>
      </p:grpSpPr>
      <p:sp>
        <p:nvSpPr>
          <p:cNvPr id="217" name="Google Shape;217;p43"/>
          <p:cNvSpPr/>
          <p:nvPr/>
        </p:nvSpPr>
        <p:spPr>
          <a:xfrm>
            <a:off x="0" y="0"/>
            <a:ext cx="9144000" cy="5143500"/>
          </a:xfrm>
          <a:prstGeom prst="rect">
            <a:avLst/>
          </a:prstGeom>
          <a:solidFill>
            <a:srgbClr val="5A4696"/>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18" name="Google Shape;218;p43"/>
          <p:cNvSpPr txBox="1"/>
          <p:nvPr>
            <p:ph type="ctrTitle"/>
          </p:nvPr>
        </p:nvSpPr>
        <p:spPr>
          <a:xfrm>
            <a:off x="731520" y="1325441"/>
            <a:ext cx="4972200" cy="17907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lt1"/>
              </a:buClr>
              <a:buSzPts val="4100"/>
              <a:buFont typeface="Avenir"/>
              <a:buNone/>
              <a:defRPr b="0" i="0" sz="4100">
                <a:solidFill>
                  <a:schemeClr val="lt1"/>
                </a:solidFill>
                <a:latin typeface="Avenir"/>
                <a:ea typeface="Avenir"/>
                <a:cs typeface="Avenir"/>
                <a:sym typeface="Avenir"/>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19" name="Google Shape;219;p43"/>
          <p:cNvSpPr txBox="1"/>
          <p:nvPr>
            <p:ph idx="1" type="subTitle"/>
          </p:nvPr>
        </p:nvSpPr>
        <p:spPr>
          <a:xfrm>
            <a:off x="731520" y="3185198"/>
            <a:ext cx="4972200" cy="9006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800"/>
              </a:spcBef>
              <a:spcAft>
                <a:spcPts val="0"/>
              </a:spcAft>
              <a:buClr>
                <a:schemeClr val="lt1"/>
              </a:buClr>
              <a:buSzPts val="1800"/>
              <a:buNone/>
              <a:defRPr b="0" i="0" sz="1800">
                <a:solidFill>
                  <a:schemeClr val="lt1"/>
                </a:solidFill>
                <a:latin typeface="Avenir"/>
                <a:ea typeface="Avenir"/>
                <a:cs typeface="Avenir"/>
                <a:sym typeface="Avenir"/>
              </a:defRPr>
            </a:lvl1pPr>
            <a:lvl2pPr lvl="1" rtl="0" algn="ctr">
              <a:lnSpc>
                <a:spcPct val="90000"/>
              </a:lnSpc>
              <a:spcBef>
                <a:spcPts val="400"/>
              </a:spcBef>
              <a:spcAft>
                <a:spcPts val="0"/>
              </a:spcAft>
              <a:buClr>
                <a:srgbClr val="242424"/>
              </a:buClr>
              <a:buSzPts val="1500"/>
              <a:buNone/>
              <a:defRPr sz="1500"/>
            </a:lvl2pPr>
            <a:lvl3pPr lvl="2" rtl="0" algn="ctr">
              <a:lnSpc>
                <a:spcPct val="90000"/>
              </a:lnSpc>
              <a:spcBef>
                <a:spcPts val="400"/>
              </a:spcBef>
              <a:spcAft>
                <a:spcPts val="0"/>
              </a:spcAft>
              <a:buClr>
                <a:srgbClr val="242424"/>
              </a:buClr>
              <a:buSzPts val="1400"/>
              <a:buNone/>
              <a:defRPr sz="1400"/>
            </a:lvl3pPr>
            <a:lvl4pPr lvl="3" rtl="0" algn="ctr">
              <a:lnSpc>
                <a:spcPct val="90000"/>
              </a:lnSpc>
              <a:spcBef>
                <a:spcPts val="400"/>
              </a:spcBef>
              <a:spcAft>
                <a:spcPts val="0"/>
              </a:spcAft>
              <a:buClr>
                <a:srgbClr val="242424"/>
              </a:buClr>
              <a:buSzPts val="1200"/>
              <a:buNone/>
              <a:defRPr sz="1200"/>
            </a:lvl4pPr>
            <a:lvl5pPr lvl="4" rtl="0" algn="ctr">
              <a:lnSpc>
                <a:spcPct val="90000"/>
              </a:lnSpc>
              <a:spcBef>
                <a:spcPts val="400"/>
              </a:spcBef>
              <a:spcAft>
                <a:spcPts val="0"/>
              </a:spcAft>
              <a:buClr>
                <a:srgbClr val="242424"/>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220" name="Google Shape;220;p43"/>
          <p:cNvPicPr preferRelativeResize="0"/>
          <p:nvPr/>
        </p:nvPicPr>
        <p:blipFill rotWithShape="1">
          <a:blip r:embed="rId2">
            <a:alphaModFix/>
          </a:blip>
          <a:srcRect b="35321" l="0" r="30953" t="0"/>
          <a:stretch/>
        </p:blipFill>
        <p:spPr>
          <a:xfrm>
            <a:off x="6459008" y="3365205"/>
            <a:ext cx="2684992" cy="1786270"/>
          </a:xfrm>
          <a:prstGeom prst="rect">
            <a:avLst/>
          </a:prstGeom>
          <a:noFill/>
          <a:ln>
            <a:noFill/>
          </a:ln>
        </p:spPr>
      </p:pic>
      <p:pic>
        <p:nvPicPr>
          <p:cNvPr id="221" name="Google Shape;221;p43"/>
          <p:cNvPicPr preferRelativeResize="0"/>
          <p:nvPr/>
        </p:nvPicPr>
        <p:blipFill rotWithShape="1">
          <a:blip r:embed="rId3">
            <a:alphaModFix/>
          </a:blip>
          <a:srcRect b="0" l="0" r="0" t="0"/>
          <a:stretch/>
        </p:blipFill>
        <p:spPr>
          <a:xfrm>
            <a:off x="79406" y="-34546"/>
            <a:ext cx="843366" cy="843369"/>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2" name="Shape 222"/>
        <p:cNvGrpSpPr/>
        <p:nvPr/>
      </p:nvGrpSpPr>
      <p:grpSpPr>
        <a:xfrm>
          <a:off x="0" y="0"/>
          <a:ext cx="0" cy="0"/>
          <a:chOff x="0" y="0"/>
          <a:chExt cx="0" cy="0"/>
        </a:xfrm>
      </p:grpSpPr>
      <p:pic>
        <p:nvPicPr>
          <p:cNvPr id="223" name="Google Shape;223;p44"/>
          <p:cNvPicPr preferRelativeResize="0"/>
          <p:nvPr/>
        </p:nvPicPr>
        <p:blipFill rotWithShape="1">
          <a:blip r:embed="rId2">
            <a:alphaModFix/>
          </a:blip>
          <a:srcRect b="0" l="0" r="0" t="0"/>
          <a:stretch/>
        </p:blipFill>
        <p:spPr>
          <a:xfrm>
            <a:off x="0" y="-2061"/>
            <a:ext cx="9144000" cy="5153537"/>
          </a:xfrm>
          <a:prstGeom prst="rect">
            <a:avLst/>
          </a:prstGeom>
          <a:noFill/>
          <a:ln>
            <a:noFill/>
          </a:ln>
        </p:spPr>
      </p:pic>
      <p:pic>
        <p:nvPicPr>
          <p:cNvPr id="224" name="Google Shape;224;p44"/>
          <p:cNvPicPr preferRelativeResize="0"/>
          <p:nvPr/>
        </p:nvPicPr>
        <p:blipFill rotWithShape="1">
          <a:blip r:embed="rId3">
            <a:alphaModFix/>
          </a:blip>
          <a:srcRect b="0" l="0" r="0" t="0"/>
          <a:stretch/>
        </p:blipFill>
        <p:spPr>
          <a:xfrm>
            <a:off x="79406" y="-13189"/>
            <a:ext cx="843366" cy="843369"/>
          </a:xfrm>
          <a:prstGeom prst="rect">
            <a:avLst/>
          </a:prstGeom>
          <a:noFill/>
          <a:ln>
            <a:noFill/>
          </a:ln>
        </p:spPr>
      </p:pic>
      <p:sp>
        <p:nvSpPr>
          <p:cNvPr id="225" name="Google Shape;225;p44"/>
          <p:cNvSpPr txBox="1"/>
          <p:nvPr>
            <p:ph type="title"/>
          </p:nvPr>
        </p:nvSpPr>
        <p:spPr>
          <a:xfrm>
            <a:off x="628650" y="526508"/>
            <a:ext cx="7886700" cy="9942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rgbClr val="5A4696"/>
              </a:buClr>
              <a:buSzPts val="3000"/>
              <a:buFont typeface="Avenir"/>
              <a:buNone/>
              <a:defRPr b="1" i="0" sz="3000">
                <a:solidFill>
                  <a:srgbClr val="5A4696"/>
                </a:solidFill>
                <a:latin typeface="Avenir"/>
                <a:ea typeface="Avenir"/>
                <a:cs typeface="Avenir"/>
                <a:sym typeface="Avenir"/>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26" name="Google Shape;226;p44"/>
          <p:cNvSpPr txBox="1"/>
          <p:nvPr>
            <p:ph idx="1" type="body"/>
          </p:nvPr>
        </p:nvSpPr>
        <p:spPr>
          <a:xfrm>
            <a:off x="628650" y="1621883"/>
            <a:ext cx="7886700" cy="3263400"/>
          </a:xfrm>
          <a:prstGeom prst="rect">
            <a:avLst/>
          </a:prstGeom>
          <a:noFill/>
          <a:ln>
            <a:noFill/>
          </a:ln>
        </p:spPr>
        <p:txBody>
          <a:bodyPr anchorCtr="0" anchor="t" bIns="34275" lIns="68575" spcFirstLastPara="1" rIns="68575" wrap="square" tIns="34275">
            <a:normAutofit/>
          </a:bodyPr>
          <a:lstStyle>
            <a:lvl1pPr indent="-361950" lvl="0" marL="457200" rtl="0" algn="l">
              <a:lnSpc>
                <a:spcPct val="90000"/>
              </a:lnSpc>
              <a:spcBef>
                <a:spcPts val="800"/>
              </a:spcBef>
              <a:spcAft>
                <a:spcPts val="0"/>
              </a:spcAft>
              <a:buClr>
                <a:srgbClr val="242424"/>
              </a:buClr>
              <a:buSzPts val="2100"/>
              <a:buChar char="•"/>
              <a:defRPr b="0" i="0">
                <a:solidFill>
                  <a:srgbClr val="242424"/>
                </a:solidFill>
                <a:latin typeface="Avenir"/>
                <a:ea typeface="Avenir"/>
                <a:cs typeface="Avenir"/>
                <a:sym typeface="Avenir"/>
              </a:defRPr>
            </a:lvl1pPr>
            <a:lvl2pPr indent="-342900" lvl="1" marL="914400" rtl="0" algn="l">
              <a:lnSpc>
                <a:spcPct val="90000"/>
              </a:lnSpc>
              <a:spcBef>
                <a:spcPts val="400"/>
              </a:spcBef>
              <a:spcAft>
                <a:spcPts val="0"/>
              </a:spcAft>
              <a:buClr>
                <a:srgbClr val="242424"/>
              </a:buClr>
              <a:buSzPts val="1800"/>
              <a:buChar char="•"/>
              <a:defRPr b="0" i="0">
                <a:solidFill>
                  <a:srgbClr val="242424"/>
                </a:solidFill>
                <a:latin typeface="Avenir"/>
                <a:ea typeface="Avenir"/>
                <a:cs typeface="Avenir"/>
                <a:sym typeface="Avenir"/>
              </a:defRPr>
            </a:lvl2pPr>
            <a:lvl3pPr indent="-323850" lvl="2" marL="1371600" rtl="0" algn="l">
              <a:lnSpc>
                <a:spcPct val="90000"/>
              </a:lnSpc>
              <a:spcBef>
                <a:spcPts val="400"/>
              </a:spcBef>
              <a:spcAft>
                <a:spcPts val="0"/>
              </a:spcAft>
              <a:buClr>
                <a:srgbClr val="242424"/>
              </a:buClr>
              <a:buSzPts val="1500"/>
              <a:buChar char="•"/>
              <a:defRPr b="0" i="0">
                <a:solidFill>
                  <a:srgbClr val="242424"/>
                </a:solidFill>
                <a:latin typeface="Avenir"/>
                <a:ea typeface="Avenir"/>
                <a:cs typeface="Avenir"/>
                <a:sym typeface="Avenir"/>
              </a:defRPr>
            </a:lvl3pPr>
            <a:lvl4pPr indent="-317500" lvl="3" marL="1828800" rtl="0" algn="l">
              <a:lnSpc>
                <a:spcPct val="90000"/>
              </a:lnSpc>
              <a:spcBef>
                <a:spcPts val="400"/>
              </a:spcBef>
              <a:spcAft>
                <a:spcPts val="0"/>
              </a:spcAft>
              <a:buClr>
                <a:srgbClr val="242424"/>
              </a:buClr>
              <a:buSzPts val="1400"/>
              <a:buChar char="•"/>
              <a:defRPr b="0" i="0">
                <a:solidFill>
                  <a:srgbClr val="242424"/>
                </a:solidFill>
                <a:latin typeface="Avenir"/>
                <a:ea typeface="Avenir"/>
                <a:cs typeface="Avenir"/>
                <a:sym typeface="Avenir"/>
              </a:defRPr>
            </a:lvl4pPr>
            <a:lvl5pPr indent="-317500" lvl="4" marL="2286000" rtl="0" algn="l">
              <a:lnSpc>
                <a:spcPct val="90000"/>
              </a:lnSpc>
              <a:spcBef>
                <a:spcPts val="400"/>
              </a:spcBef>
              <a:spcAft>
                <a:spcPts val="0"/>
              </a:spcAft>
              <a:buClr>
                <a:srgbClr val="242424"/>
              </a:buClr>
              <a:buSzPts val="1400"/>
              <a:buChar char="•"/>
              <a:defRPr b="0" i="0">
                <a:solidFill>
                  <a:srgbClr val="242424"/>
                </a:solidFill>
                <a:latin typeface="Avenir"/>
                <a:ea typeface="Avenir"/>
                <a:cs typeface="Avenir"/>
                <a:sym typeface="Aveni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Layout" type="blank">
  <p:cSld name="BLANK">
    <p:spTree>
      <p:nvGrpSpPr>
        <p:cNvPr id="227" name="Shape 227"/>
        <p:cNvGrpSpPr/>
        <p:nvPr/>
      </p:nvGrpSpPr>
      <p:grpSpPr>
        <a:xfrm>
          <a:off x="0" y="0"/>
          <a:ext cx="0" cy="0"/>
          <a:chOff x="0" y="0"/>
          <a:chExt cx="0" cy="0"/>
        </a:xfrm>
      </p:grpSpPr>
      <p:sp>
        <p:nvSpPr>
          <p:cNvPr id="228" name="Google Shape;228;p45"/>
          <p:cNvSpPr/>
          <p:nvPr/>
        </p:nvSpPr>
        <p:spPr>
          <a:xfrm>
            <a:off x="0" y="0"/>
            <a:ext cx="9144000" cy="5143500"/>
          </a:xfrm>
          <a:prstGeom prst="rect">
            <a:avLst/>
          </a:prstGeom>
          <a:solidFill>
            <a:srgbClr val="5A4696"/>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229" name="Google Shape;229;p45"/>
          <p:cNvPicPr preferRelativeResize="0"/>
          <p:nvPr/>
        </p:nvPicPr>
        <p:blipFill rotWithShape="1">
          <a:blip r:embed="rId2">
            <a:alphaModFix/>
          </a:blip>
          <a:srcRect b="0" l="0" r="0" t="0"/>
          <a:stretch/>
        </p:blipFill>
        <p:spPr>
          <a:xfrm>
            <a:off x="79406" y="-34546"/>
            <a:ext cx="843366" cy="843369"/>
          </a:xfrm>
          <a:prstGeom prst="rect">
            <a:avLst/>
          </a:prstGeom>
          <a:noFill/>
          <a:ln>
            <a:noFill/>
          </a:ln>
        </p:spPr>
      </p:pic>
      <p:pic>
        <p:nvPicPr>
          <p:cNvPr id="230" name="Google Shape;230;p45"/>
          <p:cNvPicPr preferRelativeResize="0"/>
          <p:nvPr/>
        </p:nvPicPr>
        <p:blipFill rotWithShape="1">
          <a:blip r:embed="rId3">
            <a:alphaModFix/>
          </a:blip>
          <a:srcRect b="0" l="19" r="0" t="0"/>
          <a:stretch/>
        </p:blipFill>
        <p:spPr>
          <a:xfrm flipH="1">
            <a:off x="7209480" y="1"/>
            <a:ext cx="1934520" cy="1679824"/>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Layout">
  <p:cSld name="Photo Layout">
    <p:spTree>
      <p:nvGrpSpPr>
        <p:cNvPr id="231" name="Shape 231"/>
        <p:cNvGrpSpPr/>
        <p:nvPr/>
      </p:nvGrpSpPr>
      <p:grpSpPr>
        <a:xfrm>
          <a:off x="0" y="0"/>
          <a:ext cx="0" cy="0"/>
          <a:chOff x="0" y="0"/>
          <a:chExt cx="0" cy="0"/>
        </a:xfrm>
      </p:grpSpPr>
      <p:sp>
        <p:nvSpPr>
          <p:cNvPr id="232" name="Google Shape;232;p46"/>
          <p:cNvSpPr/>
          <p:nvPr/>
        </p:nvSpPr>
        <p:spPr>
          <a:xfrm>
            <a:off x="0" y="0"/>
            <a:ext cx="9144000" cy="5143500"/>
          </a:xfrm>
          <a:prstGeom prst="rect">
            <a:avLst/>
          </a:prstGeom>
          <a:solidFill>
            <a:srgbClr val="5A4696"/>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233" name="Google Shape;233;p46"/>
          <p:cNvPicPr preferRelativeResize="0"/>
          <p:nvPr/>
        </p:nvPicPr>
        <p:blipFill rotWithShape="1">
          <a:blip r:embed="rId2">
            <a:alphaModFix/>
          </a:blip>
          <a:srcRect b="0" l="44230" r="0" t="0"/>
          <a:stretch/>
        </p:blipFill>
        <p:spPr>
          <a:xfrm>
            <a:off x="-1" y="2677853"/>
            <a:ext cx="2549759" cy="2465646"/>
          </a:xfrm>
          <a:prstGeom prst="rect">
            <a:avLst/>
          </a:prstGeom>
          <a:noFill/>
          <a:ln>
            <a:noFill/>
          </a:ln>
        </p:spPr>
      </p:pic>
      <p:pic>
        <p:nvPicPr>
          <p:cNvPr id="234" name="Google Shape;234;p46"/>
          <p:cNvPicPr preferRelativeResize="0"/>
          <p:nvPr/>
        </p:nvPicPr>
        <p:blipFill rotWithShape="1">
          <a:blip r:embed="rId3">
            <a:alphaModFix/>
          </a:blip>
          <a:srcRect b="0" l="0" r="0" t="0"/>
          <a:stretch/>
        </p:blipFill>
        <p:spPr>
          <a:xfrm>
            <a:off x="79406" y="-5971"/>
            <a:ext cx="843366" cy="843369"/>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With Copy">
  <p:cSld name="Photo With Copy">
    <p:spTree>
      <p:nvGrpSpPr>
        <p:cNvPr id="235" name="Shape 235"/>
        <p:cNvGrpSpPr/>
        <p:nvPr/>
      </p:nvGrpSpPr>
      <p:grpSpPr>
        <a:xfrm>
          <a:off x="0" y="0"/>
          <a:ext cx="0" cy="0"/>
          <a:chOff x="0" y="0"/>
          <a:chExt cx="0" cy="0"/>
        </a:xfrm>
      </p:grpSpPr>
      <p:sp>
        <p:nvSpPr>
          <p:cNvPr id="236" name="Google Shape;236;p47"/>
          <p:cNvSpPr/>
          <p:nvPr/>
        </p:nvSpPr>
        <p:spPr>
          <a:xfrm>
            <a:off x="0" y="0"/>
            <a:ext cx="9144000" cy="5143500"/>
          </a:xfrm>
          <a:prstGeom prst="rect">
            <a:avLst/>
          </a:prstGeom>
          <a:solidFill>
            <a:srgbClr val="5A4696"/>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237" name="Google Shape;237;p47"/>
          <p:cNvPicPr preferRelativeResize="0"/>
          <p:nvPr/>
        </p:nvPicPr>
        <p:blipFill rotWithShape="1">
          <a:blip r:embed="rId2">
            <a:alphaModFix/>
          </a:blip>
          <a:srcRect b="0" l="0" r="0" t="0"/>
          <a:stretch/>
        </p:blipFill>
        <p:spPr>
          <a:xfrm>
            <a:off x="79406" y="-5971"/>
            <a:ext cx="843366" cy="843369"/>
          </a:xfrm>
          <a:prstGeom prst="rect">
            <a:avLst/>
          </a:prstGeom>
          <a:noFill/>
          <a:ln>
            <a:noFill/>
          </a:ln>
        </p:spPr>
      </p:pic>
      <p:sp>
        <p:nvSpPr>
          <p:cNvPr id="238" name="Google Shape;238;p47"/>
          <p:cNvSpPr/>
          <p:nvPr>
            <p:ph idx="2" type="pic"/>
          </p:nvPr>
        </p:nvSpPr>
        <p:spPr>
          <a:xfrm>
            <a:off x="4656535" y="564951"/>
            <a:ext cx="4487400" cy="40137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rgbClr val="242424"/>
              </a:buClr>
              <a:buSzPts val="2100"/>
              <a:buFont typeface="Arial"/>
              <a:buChar char="•"/>
              <a:defRPr b="0" i="0" sz="2100" u="none" cap="none" strike="noStrike">
                <a:solidFill>
                  <a:srgbClr val="242424"/>
                </a:solidFill>
                <a:latin typeface="Avenir"/>
                <a:ea typeface="Avenir"/>
                <a:cs typeface="Avenir"/>
                <a:sym typeface="Avenir"/>
              </a:defRPr>
            </a:lvl1pPr>
            <a:lvl2pPr lvl="1" marR="0" rtl="0" algn="l">
              <a:lnSpc>
                <a:spcPct val="90000"/>
              </a:lnSpc>
              <a:spcBef>
                <a:spcPts val="400"/>
              </a:spcBef>
              <a:spcAft>
                <a:spcPts val="0"/>
              </a:spcAft>
              <a:buClr>
                <a:srgbClr val="242424"/>
              </a:buClr>
              <a:buSzPts val="1800"/>
              <a:buFont typeface="Arial"/>
              <a:buChar char="•"/>
              <a:defRPr b="0" i="0" sz="1800" u="none" cap="none" strike="noStrike">
                <a:solidFill>
                  <a:srgbClr val="242424"/>
                </a:solidFill>
                <a:latin typeface="Avenir"/>
                <a:ea typeface="Avenir"/>
                <a:cs typeface="Avenir"/>
                <a:sym typeface="Avenir"/>
              </a:defRPr>
            </a:lvl2pPr>
            <a:lvl3pPr lvl="2" marR="0" rtl="0" algn="l">
              <a:lnSpc>
                <a:spcPct val="90000"/>
              </a:lnSpc>
              <a:spcBef>
                <a:spcPts val="400"/>
              </a:spcBef>
              <a:spcAft>
                <a:spcPts val="0"/>
              </a:spcAft>
              <a:buClr>
                <a:srgbClr val="242424"/>
              </a:buClr>
              <a:buSzPts val="1500"/>
              <a:buFont typeface="Arial"/>
              <a:buChar char="•"/>
              <a:defRPr b="0" i="0" sz="1500" u="none" cap="none" strike="noStrike">
                <a:solidFill>
                  <a:srgbClr val="242424"/>
                </a:solidFill>
                <a:latin typeface="Avenir"/>
                <a:ea typeface="Avenir"/>
                <a:cs typeface="Avenir"/>
                <a:sym typeface="Avenir"/>
              </a:defRPr>
            </a:lvl3pPr>
            <a:lvl4pPr lvl="3" marR="0" rtl="0" algn="l">
              <a:lnSpc>
                <a:spcPct val="90000"/>
              </a:lnSpc>
              <a:spcBef>
                <a:spcPts val="400"/>
              </a:spcBef>
              <a:spcAft>
                <a:spcPts val="0"/>
              </a:spcAft>
              <a:buClr>
                <a:srgbClr val="242424"/>
              </a:buClr>
              <a:buSzPts val="1400"/>
              <a:buFont typeface="Arial"/>
              <a:buChar char="•"/>
              <a:defRPr b="0" i="0" sz="1400" u="none" cap="none" strike="noStrike">
                <a:solidFill>
                  <a:srgbClr val="242424"/>
                </a:solidFill>
                <a:latin typeface="Avenir"/>
                <a:ea typeface="Avenir"/>
                <a:cs typeface="Avenir"/>
                <a:sym typeface="Avenir"/>
              </a:defRPr>
            </a:lvl4pPr>
            <a:lvl5pPr lvl="4" marR="0" rtl="0" algn="l">
              <a:lnSpc>
                <a:spcPct val="90000"/>
              </a:lnSpc>
              <a:spcBef>
                <a:spcPts val="400"/>
              </a:spcBef>
              <a:spcAft>
                <a:spcPts val="0"/>
              </a:spcAft>
              <a:buClr>
                <a:srgbClr val="242424"/>
              </a:buClr>
              <a:buSzPts val="1400"/>
              <a:buFont typeface="Arial"/>
              <a:buChar char="•"/>
              <a:defRPr b="0" i="0" sz="1400" u="none" cap="none" strike="noStrike">
                <a:solidFill>
                  <a:srgbClr val="242424"/>
                </a:solidFill>
                <a:latin typeface="Avenir"/>
                <a:ea typeface="Avenir"/>
                <a:cs typeface="Avenir"/>
                <a:sym typeface="Avenir"/>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39" name="Google Shape;239;p47"/>
          <p:cNvSpPr txBox="1"/>
          <p:nvPr>
            <p:ph idx="1" type="body"/>
          </p:nvPr>
        </p:nvSpPr>
        <p:spPr>
          <a:xfrm>
            <a:off x="1840706" y="1003697"/>
            <a:ext cx="2584800" cy="27063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0"/>
              </a:spcBef>
              <a:spcAft>
                <a:spcPts val="0"/>
              </a:spcAft>
              <a:buClr>
                <a:schemeClr val="lt1"/>
              </a:buClr>
              <a:buSzPts val="2100"/>
              <a:buNone/>
              <a:defRPr b="0" i="0">
                <a:solidFill>
                  <a:schemeClr val="lt1"/>
                </a:solidFill>
                <a:latin typeface="Avenir"/>
                <a:ea typeface="Avenir"/>
                <a:cs typeface="Avenir"/>
                <a:sym typeface="Avenir"/>
              </a:defRPr>
            </a:lvl1pPr>
            <a:lvl2pPr indent="-228600" lvl="1" marL="914400" rtl="0" algn="l">
              <a:lnSpc>
                <a:spcPct val="90000"/>
              </a:lnSpc>
              <a:spcBef>
                <a:spcPts val="400"/>
              </a:spcBef>
              <a:spcAft>
                <a:spcPts val="0"/>
              </a:spcAft>
              <a:buClr>
                <a:srgbClr val="242424"/>
              </a:buClr>
              <a:buSzPts val="1800"/>
              <a:buNone/>
              <a:defRPr/>
            </a:lvl2pPr>
            <a:lvl3pPr indent="-228600" lvl="2" marL="1371600" rtl="0" algn="l">
              <a:lnSpc>
                <a:spcPct val="90000"/>
              </a:lnSpc>
              <a:spcBef>
                <a:spcPts val="400"/>
              </a:spcBef>
              <a:spcAft>
                <a:spcPts val="0"/>
              </a:spcAft>
              <a:buClr>
                <a:srgbClr val="242424"/>
              </a:buClr>
              <a:buSzPts val="1500"/>
              <a:buNone/>
              <a:defRPr/>
            </a:lvl3pPr>
            <a:lvl4pPr indent="-228600" lvl="3" marL="1828800" rtl="0" algn="l">
              <a:lnSpc>
                <a:spcPct val="90000"/>
              </a:lnSpc>
              <a:spcBef>
                <a:spcPts val="400"/>
              </a:spcBef>
              <a:spcAft>
                <a:spcPts val="0"/>
              </a:spcAft>
              <a:buClr>
                <a:srgbClr val="242424"/>
              </a:buClr>
              <a:buSzPts val="1400"/>
              <a:buNone/>
              <a:defRPr/>
            </a:lvl4pPr>
            <a:lvl5pPr indent="-228600" lvl="4" marL="2286000" rtl="0" algn="l">
              <a:lnSpc>
                <a:spcPct val="90000"/>
              </a:lnSpc>
              <a:spcBef>
                <a:spcPts val="400"/>
              </a:spcBef>
              <a:spcAft>
                <a:spcPts val="0"/>
              </a:spcAft>
              <a:buClr>
                <a:srgbClr val="242424"/>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240" name="Google Shape;240;p47"/>
          <p:cNvPicPr preferRelativeResize="0"/>
          <p:nvPr/>
        </p:nvPicPr>
        <p:blipFill rotWithShape="1">
          <a:blip r:embed="rId3">
            <a:alphaModFix/>
          </a:blip>
          <a:srcRect b="0" l="0" r="0" t="0"/>
          <a:stretch/>
        </p:blipFill>
        <p:spPr>
          <a:xfrm>
            <a:off x="6676808" y="-1"/>
            <a:ext cx="2467191" cy="1749177"/>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4" name="Shape 244"/>
        <p:cNvGrpSpPr/>
        <p:nvPr/>
      </p:nvGrpSpPr>
      <p:grpSpPr>
        <a:xfrm>
          <a:off x="0" y="0"/>
          <a:ext cx="0" cy="0"/>
          <a:chOff x="0" y="0"/>
          <a:chExt cx="0" cy="0"/>
        </a:xfrm>
      </p:grpSpPr>
      <p:sp>
        <p:nvSpPr>
          <p:cNvPr id="245" name="Google Shape;245;p49"/>
          <p:cNvSpPr txBox="1"/>
          <p:nvPr>
            <p:ph type="title"/>
          </p:nvPr>
        </p:nvSpPr>
        <p:spPr>
          <a:xfrm>
            <a:off x="546100" y="205988"/>
            <a:ext cx="6810300" cy="8574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3600"/>
              <a:buNone/>
              <a:defRPr>
                <a:solidFill>
                  <a:srgbClr val="00B0F0"/>
                </a:solidFill>
                <a:latin typeface="Arial"/>
                <a:ea typeface="Arial"/>
                <a:cs typeface="Arial"/>
                <a:sym typeface="Aria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6" name="Shape 246"/>
        <p:cNvGrpSpPr/>
        <p:nvPr/>
      </p:nvGrpSpPr>
      <p:grpSpPr>
        <a:xfrm>
          <a:off x="0" y="0"/>
          <a:ext cx="0" cy="0"/>
          <a:chOff x="0" y="0"/>
          <a:chExt cx="0" cy="0"/>
        </a:xfrm>
      </p:grpSpPr>
      <p:sp>
        <p:nvSpPr>
          <p:cNvPr id="247" name="Google Shape;247;p50"/>
          <p:cNvSpPr txBox="1"/>
          <p:nvPr>
            <p:ph type="title"/>
          </p:nvPr>
        </p:nvSpPr>
        <p:spPr>
          <a:xfrm>
            <a:off x="558800" y="205988"/>
            <a:ext cx="8000400" cy="8574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3600"/>
              <a:buNone/>
              <a:defRPr>
                <a:solidFill>
                  <a:srgbClr val="00B0F0"/>
                </a:solidFill>
                <a:latin typeface="Arial"/>
                <a:ea typeface="Arial"/>
                <a:cs typeface="Arial"/>
                <a:sym typeface="Arial"/>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248" name="Google Shape;248;p50"/>
          <p:cNvSpPr txBox="1"/>
          <p:nvPr>
            <p:ph idx="1" type="body"/>
          </p:nvPr>
        </p:nvSpPr>
        <p:spPr>
          <a:xfrm>
            <a:off x="558800" y="1268813"/>
            <a:ext cx="8000400" cy="3227100"/>
          </a:xfrm>
          <a:prstGeom prst="rect">
            <a:avLst/>
          </a:prstGeom>
          <a:noFill/>
          <a:ln>
            <a:noFill/>
          </a:ln>
        </p:spPr>
        <p:txBody>
          <a:bodyPr anchorCtr="0" anchor="t" bIns="91425" lIns="91425" spcFirstLastPara="1" rIns="91425" wrap="square" tIns="91425">
            <a:noAutofit/>
          </a:bodyPr>
          <a:lstStyle>
            <a:lvl1pPr indent="-419100" lvl="0" marL="457200" rtl="0" algn="l">
              <a:lnSpc>
                <a:spcPct val="100000"/>
              </a:lnSpc>
              <a:spcBef>
                <a:spcPts val="600"/>
              </a:spcBef>
              <a:spcAft>
                <a:spcPts val="0"/>
              </a:spcAft>
              <a:buClr>
                <a:srgbClr val="00B0F0"/>
              </a:buClr>
              <a:buSzPts val="3000"/>
              <a:buFont typeface="Arial"/>
              <a:buChar char="•"/>
              <a:defRPr>
                <a:latin typeface="Arial"/>
                <a:ea typeface="Arial"/>
                <a:cs typeface="Arial"/>
                <a:sym typeface="Arial"/>
              </a:defRPr>
            </a:lvl1pPr>
            <a:lvl2pPr indent="-355600" lvl="1" marL="914400" rtl="0" algn="l">
              <a:lnSpc>
                <a:spcPct val="100000"/>
              </a:lnSpc>
              <a:spcBef>
                <a:spcPts val="480"/>
              </a:spcBef>
              <a:spcAft>
                <a:spcPts val="0"/>
              </a:spcAft>
              <a:buClr>
                <a:srgbClr val="00B0F0"/>
              </a:buClr>
              <a:buSzPts val="2000"/>
              <a:buFont typeface="Courier New"/>
              <a:buChar char="o"/>
              <a:defRPr sz="2000">
                <a:latin typeface="Arial"/>
                <a:ea typeface="Arial"/>
                <a:cs typeface="Arial"/>
                <a:sym typeface="Arial"/>
              </a:defRPr>
            </a:lvl2pPr>
            <a:lvl3pPr indent="-355600" lvl="2" marL="1371600" rtl="0" algn="l">
              <a:lnSpc>
                <a:spcPct val="100000"/>
              </a:lnSpc>
              <a:spcBef>
                <a:spcPts val="480"/>
              </a:spcBef>
              <a:spcAft>
                <a:spcPts val="0"/>
              </a:spcAft>
              <a:buClr>
                <a:srgbClr val="00B0F0"/>
              </a:buClr>
              <a:buSzPts val="2000"/>
              <a:buFont typeface="Courier New"/>
              <a:buChar char="o"/>
              <a:defRPr sz="2000">
                <a:latin typeface="Arial"/>
                <a:ea typeface="Arial"/>
                <a:cs typeface="Arial"/>
                <a:sym typeface="Arial"/>
              </a:defRPr>
            </a:lvl3pPr>
            <a:lvl4pPr indent="-355600" lvl="3" marL="1828800" rtl="0" algn="l">
              <a:lnSpc>
                <a:spcPct val="100000"/>
              </a:lnSpc>
              <a:spcBef>
                <a:spcPts val="360"/>
              </a:spcBef>
              <a:spcAft>
                <a:spcPts val="0"/>
              </a:spcAft>
              <a:buClr>
                <a:srgbClr val="00B0F0"/>
              </a:buClr>
              <a:buSzPts val="2000"/>
              <a:buFont typeface="Courier New"/>
              <a:buChar char="o"/>
              <a:defRPr sz="2000">
                <a:latin typeface="Arial"/>
                <a:ea typeface="Arial"/>
                <a:cs typeface="Arial"/>
                <a:sym typeface="Arial"/>
              </a:defRPr>
            </a:lvl4pPr>
            <a:lvl5pPr indent="-355600" lvl="4" marL="2286000" rtl="0" algn="l">
              <a:lnSpc>
                <a:spcPct val="100000"/>
              </a:lnSpc>
              <a:spcBef>
                <a:spcPts val="360"/>
              </a:spcBef>
              <a:spcAft>
                <a:spcPts val="0"/>
              </a:spcAft>
              <a:buClr>
                <a:srgbClr val="00B0F0"/>
              </a:buClr>
              <a:buSzPts val="2000"/>
              <a:buFont typeface="Courier New"/>
              <a:buChar char="o"/>
              <a:defRPr sz="2000">
                <a:latin typeface="Arial"/>
                <a:ea typeface="Arial"/>
                <a:cs typeface="Arial"/>
                <a:sym typeface="Arial"/>
              </a:defRPr>
            </a:lvl5pPr>
            <a:lvl6pPr indent="-342900" lvl="5" marL="2743200" rtl="0" algn="l">
              <a:lnSpc>
                <a:spcPct val="100000"/>
              </a:lnSpc>
              <a:spcBef>
                <a:spcPts val="360"/>
              </a:spcBef>
              <a:spcAft>
                <a:spcPts val="0"/>
              </a:spcAft>
              <a:buSzPts val="1800"/>
              <a:buChar char="■"/>
              <a:defRPr/>
            </a:lvl6pPr>
            <a:lvl7pPr indent="-342900" lvl="6" marL="3200400" rtl="0" algn="l">
              <a:lnSpc>
                <a:spcPct val="100000"/>
              </a:lnSpc>
              <a:spcBef>
                <a:spcPts val="360"/>
              </a:spcBef>
              <a:spcAft>
                <a:spcPts val="0"/>
              </a:spcAft>
              <a:buSzPts val="180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249" name="Google Shape;249;p50"/>
          <p:cNvSpPr txBox="1"/>
          <p:nvPr/>
        </p:nvSpPr>
        <p:spPr>
          <a:xfrm flipH="1">
            <a:off x="8582788" y="4901800"/>
            <a:ext cx="6024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900"/>
              <a:buFont typeface="Arial"/>
              <a:buNone/>
            </a:pPr>
            <a:r>
              <a:t/>
            </a: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250" name="Shape 250"/>
        <p:cNvGrpSpPr/>
        <p:nvPr/>
      </p:nvGrpSpPr>
      <p:grpSpPr>
        <a:xfrm>
          <a:off x="0" y="0"/>
          <a:ext cx="0" cy="0"/>
          <a:chOff x="0" y="0"/>
          <a:chExt cx="0" cy="0"/>
        </a:xfrm>
      </p:grpSpPr>
      <p:sp>
        <p:nvSpPr>
          <p:cNvPr id="251" name="Google Shape;251;p51"/>
          <p:cNvSpPr txBox="1"/>
          <p:nvPr>
            <p:ph idx="1" type="body"/>
          </p:nvPr>
        </p:nvSpPr>
        <p:spPr>
          <a:xfrm>
            <a:off x="1710425" y="2161800"/>
            <a:ext cx="5723700" cy="819900"/>
          </a:xfrm>
          <a:prstGeom prst="rect">
            <a:avLst/>
          </a:prstGeom>
          <a:noFill/>
          <a:ln>
            <a:noFill/>
          </a:ln>
        </p:spPr>
        <p:txBody>
          <a:bodyPr anchorCtr="0" anchor="t" bIns="91425" lIns="91425" spcFirstLastPara="1" rIns="91425" wrap="square" tIns="91425">
            <a:noAutofit/>
          </a:bodyPr>
          <a:lstStyle>
            <a:lvl1pPr indent="-228600" lvl="0" marL="457200" rtl="0" algn="ctr">
              <a:lnSpc>
                <a:spcPct val="100000"/>
              </a:lnSpc>
              <a:spcBef>
                <a:spcPts val="0"/>
              </a:spcBef>
              <a:spcAft>
                <a:spcPts val="0"/>
              </a:spcAft>
              <a:buSzPts val="3000"/>
              <a:buNone/>
              <a:defRPr i="1">
                <a:latin typeface="Arial"/>
                <a:ea typeface="Arial"/>
                <a:cs typeface="Arial"/>
                <a:sym typeface="Arial"/>
              </a:defRPr>
            </a:lvl1pPr>
            <a:lvl2pPr indent="-381000" lvl="1" marL="914400" rtl="0" algn="ctr">
              <a:lnSpc>
                <a:spcPct val="100000"/>
              </a:lnSpc>
              <a:spcBef>
                <a:spcPts val="0"/>
              </a:spcBef>
              <a:spcAft>
                <a:spcPts val="0"/>
              </a:spcAft>
              <a:buSzPts val="2400"/>
              <a:buChar char="○"/>
              <a:defRPr i="1"/>
            </a:lvl2pPr>
            <a:lvl3pPr indent="-381000" lvl="2" marL="1371600" rtl="0" algn="ctr">
              <a:lnSpc>
                <a:spcPct val="100000"/>
              </a:lnSpc>
              <a:spcBef>
                <a:spcPts val="0"/>
              </a:spcBef>
              <a:spcAft>
                <a:spcPts val="0"/>
              </a:spcAft>
              <a:buSzPts val="2400"/>
              <a:buChar char="■"/>
              <a:defRPr i="1"/>
            </a:lvl3pPr>
            <a:lvl4pPr indent="-342900" lvl="3" marL="1828800" rtl="0" algn="ctr">
              <a:lnSpc>
                <a:spcPct val="100000"/>
              </a:lnSpc>
              <a:spcBef>
                <a:spcPts val="0"/>
              </a:spcBef>
              <a:spcAft>
                <a:spcPts val="0"/>
              </a:spcAft>
              <a:buSzPts val="1800"/>
              <a:buChar char="●"/>
              <a:defRPr i="1"/>
            </a:lvl4pPr>
            <a:lvl5pPr indent="-342900" lvl="4" marL="2286000" rtl="0" algn="ctr">
              <a:lnSpc>
                <a:spcPct val="100000"/>
              </a:lnSpc>
              <a:spcBef>
                <a:spcPts val="0"/>
              </a:spcBef>
              <a:spcAft>
                <a:spcPts val="0"/>
              </a:spcAft>
              <a:buSzPts val="1800"/>
              <a:buChar char="○"/>
              <a:defRPr i="1"/>
            </a:lvl5pPr>
            <a:lvl6pPr indent="-342900" lvl="5" marL="2743200" rtl="0" algn="ctr">
              <a:lnSpc>
                <a:spcPct val="100000"/>
              </a:lnSpc>
              <a:spcBef>
                <a:spcPts val="0"/>
              </a:spcBef>
              <a:spcAft>
                <a:spcPts val="0"/>
              </a:spcAft>
              <a:buSzPts val="1800"/>
              <a:buChar char="■"/>
              <a:defRPr i="1"/>
            </a:lvl6pPr>
            <a:lvl7pPr indent="-342900" lvl="6" marL="3200400" rtl="0" algn="ctr">
              <a:lnSpc>
                <a:spcPct val="100000"/>
              </a:lnSpc>
              <a:spcBef>
                <a:spcPts val="0"/>
              </a:spcBef>
              <a:spcAft>
                <a:spcPts val="0"/>
              </a:spcAft>
              <a:buSzPts val="1800"/>
              <a:buChar char="●"/>
              <a:defRPr i="1"/>
            </a:lvl7pPr>
            <a:lvl8pPr indent="-342900" lvl="7" marL="3657600" rtl="0" algn="ctr">
              <a:lnSpc>
                <a:spcPct val="100000"/>
              </a:lnSpc>
              <a:spcBef>
                <a:spcPts val="0"/>
              </a:spcBef>
              <a:spcAft>
                <a:spcPts val="0"/>
              </a:spcAft>
              <a:buSzPts val="1800"/>
              <a:buChar char="○"/>
              <a:defRPr i="1"/>
            </a:lvl8pPr>
            <a:lvl9pPr indent="-342900" lvl="8" marL="4114800" rtl="0" algn="ctr">
              <a:lnSpc>
                <a:spcPct val="100000"/>
              </a:lnSpc>
              <a:spcBef>
                <a:spcPts val="0"/>
              </a:spcBef>
              <a:spcAft>
                <a:spcPts val="0"/>
              </a:spcAft>
              <a:buSzPts val="1800"/>
              <a:buChar char="■"/>
              <a:defRPr i="1"/>
            </a:lvl9pPr>
          </a:lstStyle>
          <a:p/>
        </p:txBody>
      </p:sp>
      <p:sp>
        <p:nvSpPr>
          <p:cNvPr id="252" name="Google Shape;252;p51"/>
          <p:cNvSpPr txBox="1"/>
          <p:nvPr/>
        </p:nvSpPr>
        <p:spPr>
          <a:xfrm>
            <a:off x="3593400" y="1181419"/>
            <a:ext cx="19572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97ABBC"/>
              </a:buClr>
              <a:buSzPts val="9600"/>
              <a:buFont typeface="Arial"/>
              <a:buNone/>
            </a:pPr>
            <a:r>
              <a:rPr b="1" i="0" lang="en" sz="9600" u="none" cap="none" strike="noStrike">
                <a:solidFill>
                  <a:srgbClr val="97ABBC"/>
                </a:solidFill>
                <a:latin typeface="Arial"/>
                <a:ea typeface="Arial"/>
                <a:cs typeface="Arial"/>
                <a:sym typeface="Arial"/>
              </a:rPr>
              <a:t>“</a:t>
            </a:r>
            <a:endParaRPr/>
          </a:p>
        </p:txBody>
      </p:sp>
      <p:sp>
        <p:nvSpPr>
          <p:cNvPr id="253" name="Google Shape;253;p51"/>
          <p:cNvSpPr/>
          <p:nvPr/>
        </p:nvSpPr>
        <p:spPr>
          <a:xfrm>
            <a:off x="5723283" y="1599675"/>
            <a:ext cx="1710300" cy="77100"/>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51"/>
          <p:cNvSpPr/>
          <p:nvPr/>
        </p:nvSpPr>
        <p:spPr>
          <a:xfrm>
            <a:off x="7434176" y="1599675"/>
            <a:ext cx="1710300" cy="77100"/>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51"/>
          <p:cNvSpPr/>
          <p:nvPr/>
        </p:nvSpPr>
        <p:spPr>
          <a:xfrm>
            <a:off x="0" y="1599675"/>
            <a:ext cx="1710300" cy="77100"/>
          </a:xfrm>
          <a:prstGeom prst="rect">
            <a:avLst/>
          </a:prstGeom>
          <a:solidFill>
            <a:srgbClr val="7ECE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51"/>
          <p:cNvSpPr/>
          <p:nvPr/>
        </p:nvSpPr>
        <p:spPr>
          <a:xfrm>
            <a:off x="1710424" y="1599675"/>
            <a:ext cx="1710300" cy="77100"/>
          </a:xfrm>
          <a:prstGeom prst="rect">
            <a:avLst/>
          </a:prstGeom>
          <a:solidFill>
            <a:srgbClr val="2185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51"/>
          <p:cNvSpPr/>
          <p:nvPr/>
        </p:nvSpPr>
        <p:spPr>
          <a:xfrm>
            <a:off x="8559324" y="4658652"/>
            <a:ext cx="584700" cy="484800"/>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51"/>
          <p:cNvSpPr/>
          <p:nvPr/>
        </p:nvSpPr>
        <p:spPr>
          <a:xfrm>
            <a:off x="-10" y="4658652"/>
            <a:ext cx="1965600" cy="484800"/>
          </a:xfrm>
          <a:prstGeom prst="rect">
            <a:avLst/>
          </a:prstGeom>
          <a:solidFill>
            <a:srgbClr val="7ECE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51"/>
          <p:cNvSpPr/>
          <p:nvPr/>
        </p:nvSpPr>
        <p:spPr>
          <a:xfrm>
            <a:off x="1962641" y="4658652"/>
            <a:ext cx="6621600" cy="484800"/>
          </a:xfrm>
          <a:prstGeom prst="rect">
            <a:avLst/>
          </a:prstGeom>
          <a:solidFill>
            <a:srgbClr val="2185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JeremyNobel" id="260" name="Google Shape;260;p51"/>
          <p:cNvPicPr preferRelativeResize="0"/>
          <p:nvPr/>
        </p:nvPicPr>
        <p:blipFill rotWithShape="1">
          <a:blip r:embed="rId2">
            <a:alphaModFix/>
          </a:blip>
          <a:srcRect b="0" l="0" r="0" t="0"/>
          <a:stretch/>
        </p:blipFill>
        <p:spPr>
          <a:xfrm>
            <a:off x="6706200" y="4749949"/>
            <a:ext cx="1323558" cy="114708"/>
          </a:xfrm>
          <a:prstGeom prst="rect">
            <a:avLst/>
          </a:prstGeom>
          <a:noFill/>
          <a:ln>
            <a:noFill/>
          </a:ln>
        </p:spPr>
      </p:pic>
      <p:pic>
        <p:nvPicPr>
          <p:cNvPr descr="jeremyemail" id="261" name="Google Shape;261;p51"/>
          <p:cNvPicPr preferRelativeResize="0"/>
          <p:nvPr/>
        </p:nvPicPr>
        <p:blipFill rotWithShape="1">
          <a:blip r:embed="rId3">
            <a:alphaModFix/>
          </a:blip>
          <a:srcRect b="0" l="0" r="0" t="0"/>
          <a:stretch/>
        </p:blipFill>
        <p:spPr>
          <a:xfrm>
            <a:off x="6570974" y="4922524"/>
            <a:ext cx="1429443" cy="116915"/>
          </a:xfrm>
          <a:prstGeom prst="rect">
            <a:avLst/>
          </a:prstGeom>
          <a:noFill/>
          <a:ln>
            <a:noFill/>
          </a:ln>
        </p:spPr>
      </p:pic>
      <p:sp>
        <p:nvSpPr>
          <p:cNvPr id="262" name="Google Shape;262;p51"/>
          <p:cNvSpPr txBox="1"/>
          <p:nvPr/>
        </p:nvSpPr>
        <p:spPr>
          <a:xfrm flipH="1">
            <a:off x="8582788" y="4901800"/>
            <a:ext cx="602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900"/>
              <a:buFont typeface="Arial"/>
              <a:buNone/>
            </a:pPr>
            <a:r>
              <a:rPr b="0" i="0" lang="en" sz="900" u="none" cap="none" strike="noStrike">
                <a:solidFill>
                  <a:schemeClr val="lt1"/>
                </a:solidFill>
                <a:latin typeface="Arial"/>
                <a:ea typeface="Arial"/>
                <a:cs typeface="Arial"/>
                <a:sym typeface="Arial"/>
              </a:rPr>
              <a:t>©2017</a:t>
            </a:r>
            <a:endParaRPr/>
          </a:p>
        </p:txBody>
      </p:sp>
      <p:pic>
        <p:nvPicPr>
          <p:cNvPr id="263" name="Google Shape;263;p51"/>
          <p:cNvPicPr preferRelativeResize="0"/>
          <p:nvPr/>
        </p:nvPicPr>
        <p:blipFill rotWithShape="1">
          <a:blip r:embed="rId4">
            <a:alphaModFix/>
          </a:blip>
          <a:srcRect b="0" l="0" r="0" t="0"/>
          <a:stretch/>
        </p:blipFill>
        <p:spPr>
          <a:xfrm>
            <a:off x="282701" y="4749949"/>
            <a:ext cx="1197786" cy="302254"/>
          </a:xfrm>
          <a:prstGeom prst="rect">
            <a:avLst/>
          </a:prstGeom>
          <a:noFill/>
          <a:ln>
            <a:noFill/>
          </a:ln>
        </p:spPr>
      </p:pic>
      <p:sp>
        <p:nvSpPr>
          <p:cNvPr id="264" name="Google Shape;264;p51"/>
          <p:cNvSpPr/>
          <p:nvPr/>
        </p:nvSpPr>
        <p:spPr>
          <a:xfrm>
            <a:off x="0" y="4658652"/>
            <a:ext cx="199800" cy="484800"/>
          </a:xfrm>
          <a:prstGeom prst="rect">
            <a:avLst/>
          </a:prstGeom>
          <a:solidFill>
            <a:srgbClr val="C510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bg>
      <p:bgPr>
        <a:solidFill>
          <a:schemeClr val="lt1"/>
        </a:solidFill>
      </p:bgPr>
    </p:bg>
    <p:spTree>
      <p:nvGrpSpPr>
        <p:cNvPr id="265" name="Shape 265"/>
        <p:cNvGrpSpPr/>
        <p:nvPr/>
      </p:nvGrpSpPr>
      <p:grpSpPr>
        <a:xfrm>
          <a:off x="0" y="0"/>
          <a:ext cx="0" cy="0"/>
          <a:chOff x="0" y="0"/>
          <a:chExt cx="0" cy="0"/>
        </a:xfrm>
      </p:grpSpPr>
      <p:pic>
        <p:nvPicPr>
          <p:cNvPr id="266" name="Google Shape;266;p52"/>
          <p:cNvPicPr preferRelativeResize="0"/>
          <p:nvPr/>
        </p:nvPicPr>
        <p:blipFill rotWithShape="1">
          <a:blip r:embed="rId2">
            <a:alphaModFix amt="6000"/>
          </a:blip>
          <a:srcRect b="0" l="-6496" r="0" t="-3584"/>
          <a:stretch/>
        </p:blipFill>
        <p:spPr>
          <a:xfrm flipH="1" rot="10800000">
            <a:off x="609600" y="0"/>
            <a:ext cx="7619999" cy="1371600"/>
          </a:xfrm>
          <a:prstGeom prst="rect">
            <a:avLst/>
          </a:prstGeom>
          <a:noFill/>
          <a:ln>
            <a:noFill/>
          </a:ln>
        </p:spPr>
      </p:pic>
      <p:sp>
        <p:nvSpPr>
          <p:cNvPr id="267" name="Google Shape;267;p52"/>
          <p:cNvSpPr txBox="1"/>
          <p:nvPr>
            <p:ph type="title"/>
          </p:nvPr>
        </p:nvSpPr>
        <p:spPr>
          <a:xfrm>
            <a:off x="457200" y="171450"/>
            <a:ext cx="8229600" cy="7431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446CA9"/>
              </a:buClr>
              <a:buSzPts val="3600"/>
              <a:buFont typeface="Arial"/>
              <a:buNone/>
              <a:defRPr b="1" i="0" sz="3600" u="none" cap="none" strike="noStrike">
                <a:solidFill>
                  <a:srgbClr val="446CA9"/>
                </a:solidFill>
                <a:latin typeface="Arial"/>
                <a:ea typeface="Arial"/>
                <a:cs typeface="Arial"/>
                <a:sym typeface="Arial"/>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p:txBody>
      </p:sp>
      <p:sp>
        <p:nvSpPr>
          <p:cNvPr id="268" name="Google Shape;268;p52"/>
          <p:cNvSpPr txBox="1"/>
          <p:nvPr>
            <p:ph idx="1" type="body"/>
          </p:nvPr>
        </p:nvSpPr>
        <p:spPr>
          <a:xfrm>
            <a:off x="457200" y="1244338"/>
            <a:ext cx="8229600" cy="3372000"/>
          </a:xfrm>
          <a:prstGeom prst="rect">
            <a:avLst/>
          </a:prstGeom>
          <a:noFill/>
          <a:ln>
            <a:noFill/>
          </a:ln>
        </p:spPr>
        <p:txBody>
          <a:bodyPr anchorCtr="0" anchor="t" bIns="91425" lIns="91425" spcFirstLastPara="1" rIns="91425" wrap="square" tIns="91425">
            <a:noAutofit/>
          </a:bodyPr>
          <a:lstStyle>
            <a:lvl1pPr indent="-406400" lvl="0" marL="457200" rtl="0" algn="l">
              <a:lnSpc>
                <a:spcPct val="100000"/>
              </a:lnSpc>
              <a:spcBef>
                <a:spcPts val="560"/>
              </a:spcBef>
              <a:spcAft>
                <a:spcPts val="0"/>
              </a:spcAft>
              <a:buSzPts val="2800"/>
              <a:buChar char="▸"/>
              <a:defRPr/>
            </a:lvl1pPr>
            <a:lvl2pPr indent="-381000" lvl="1" marL="914400" rtl="0" algn="l">
              <a:lnSpc>
                <a:spcPct val="100000"/>
              </a:lnSpc>
              <a:spcBef>
                <a:spcPts val="480"/>
              </a:spcBef>
              <a:spcAft>
                <a:spcPts val="0"/>
              </a:spcAft>
              <a:buSzPts val="2400"/>
              <a:buChar char="–"/>
              <a:defRPr/>
            </a:lvl2pPr>
            <a:lvl3pPr indent="-355600" lvl="2" marL="1371600" rtl="0" algn="l">
              <a:lnSpc>
                <a:spcPct val="100000"/>
              </a:lnSpc>
              <a:spcBef>
                <a:spcPts val="400"/>
              </a:spcBef>
              <a:spcAft>
                <a:spcPts val="0"/>
              </a:spcAft>
              <a:buSzPts val="2000"/>
              <a:buChar char="•"/>
              <a:defRPr/>
            </a:lvl3pPr>
            <a:lvl4pPr indent="-342900" lvl="3" marL="1828800" rtl="0" algn="l">
              <a:lnSpc>
                <a:spcPct val="100000"/>
              </a:lnSpc>
              <a:spcBef>
                <a:spcPts val="360"/>
              </a:spcBef>
              <a:spcAft>
                <a:spcPts val="0"/>
              </a:spcAft>
              <a:buSzPts val="1800"/>
              <a:buChar char="–"/>
              <a:defRPr/>
            </a:lvl4pPr>
            <a:lvl5pPr indent="-342900" lvl="4" marL="2286000" rtl="0" algn="l">
              <a:lnSpc>
                <a:spcPct val="100000"/>
              </a:lnSpc>
              <a:spcBef>
                <a:spcPts val="360"/>
              </a:spcBef>
              <a:spcAft>
                <a:spcPts val="0"/>
              </a:spcAft>
              <a:buSzPts val="1800"/>
              <a:buChar char="»"/>
              <a:defRPr/>
            </a:lvl5pPr>
            <a:lvl6pPr indent="-342900" lvl="5" marL="2743200" rtl="0" algn="l">
              <a:lnSpc>
                <a:spcPct val="100000"/>
              </a:lnSpc>
              <a:spcBef>
                <a:spcPts val="400"/>
              </a:spcBef>
              <a:spcAft>
                <a:spcPts val="0"/>
              </a:spcAft>
              <a:buSzPts val="1800"/>
              <a:buChar char="•"/>
              <a:defRPr/>
            </a:lvl6pPr>
            <a:lvl7pPr indent="-342900" lvl="6" marL="3200400" rtl="0" algn="l">
              <a:lnSpc>
                <a:spcPct val="100000"/>
              </a:lnSpc>
              <a:spcBef>
                <a:spcPts val="400"/>
              </a:spcBef>
              <a:spcAft>
                <a:spcPts val="0"/>
              </a:spcAft>
              <a:buSzPts val="1800"/>
              <a:buChar char="•"/>
              <a:defRPr/>
            </a:lvl7pPr>
            <a:lvl8pPr indent="-342900" lvl="7" marL="3657600" rtl="0" algn="l">
              <a:lnSpc>
                <a:spcPct val="100000"/>
              </a:lnSpc>
              <a:spcBef>
                <a:spcPts val="400"/>
              </a:spcBef>
              <a:spcAft>
                <a:spcPts val="0"/>
              </a:spcAft>
              <a:buSzPts val="1800"/>
              <a:buChar char="•"/>
              <a:defRPr/>
            </a:lvl8pPr>
            <a:lvl9pPr indent="-342900" lvl="8" marL="4114800" rtl="0" algn="l">
              <a:lnSpc>
                <a:spcPct val="100000"/>
              </a:lnSpc>
              <a:spcBef>
                <a:spcPts val="400"/>
              </a:spcBef>
              <a:spcAft>
                <a:spcPts val="0"/>
              </a:spcAft>
              <a:buSzPts val="1800"/>
              <a:buChar char="•"/>
              <a:defRPr/>
            </a:lvl9pPr>
          </a:lstStyle>
          <a:p/>
        </p:txBody>
      </p:sp>
      <p:sp>
        <p:nvSpPr>
          <p:cNvPr id="269" name="Google Shape;269;p52"/>
          <p:cNvSpPr txBox="1"/>
          <p:nvPr>
            <p:ph idx="11" type="ftr"/>
          </p:nvPr>
        </p:nvSpPr>
        <p:spPr>
          <a:xfrm>
            <a:off x="2783840" y="4743449"/>
            <a:ext cx="4180800" cy="273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595959"/>
              </a:buClr>
              <a:buSzPts val="1050"/>
              <a:buFont typeface="Calibri"/>
              <a:buNone/>
              <a:defRPr b="0" i="0" sz="1050" u="none" cap="none" strike="noStrike">
                <a:solidFill>
                  <a:srgbClr val="595959"/>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270" name="Google Shape;270;p52"/>
          <p:cNvSpPr txBox="1"/>
          <p:nvPr>
            <p:ph idx="12" type="sldNum"/>
          </p:nvPr>
        </p:nvSpPr>
        <p:spPr>
          <a:xfrm>
            <a:off x="8097520" y="4743449"/>
            <a:ext cx="7620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595959"/>
              </a:buClr>
              <a:buSzPts val="263"/>
              <a:buFont typeface="Calibri"/>
              <a:buNone/>
              <a:defRPr b="0" i="0" sz="1050" u="none" cap="none" strike="noStrike">
                <a:solidFill>
                  <a:srgbClr val="595959"/>
                </a:solidFill>
                <a:latin typeface="Calibri"/>
                <a:ea typeface="Calibri"/>
                <a:cs typeface="Calibri"/>
                <a:sym typeface="Calibri"/>
              </a:defRPr>
            </a:lvl1pPr>
            <a:lvl2pPr indent="0" lvl="1" marL="0" marR="0" rtl="0" algn="r">
              <a:lnSpc>
                <a:spcPct val="100000"/>
              </a:lnSpc>
              <a:spcBef>
                <a:spcPts val="0"/>
              </a:spcBef>
              <a:spcAft>
                <a:spcPts val="0"/>
              </a:spcAft>
              <a:buClr>
                <a:srgbClr val="595959"/>
              </a:buClr>
              <a:buSzPts val="263"/>
              <a:buFont typeface="Calibri"/>
              <a:buNone/>
              <a:defRPr b="0" i="0" sz="1050" u="none" cap="none" strike="noStrike">
                <a:solidFill>
                  <a:srgbClr val="595959"/>
                </a:solidFill>
                <a:latin typeface="Calibri"/>
                <a:ea typeface="Calibri"/>
                <a:cs typeface="Calibri"/>
                <a:sym typeface="Calibri"/>
              </a:defRPr>
            </a:lvl2pPr>
            <a:lvl3pPr indent="0" lvl="2" marL="0" marR="0" rtl="0" algn="r">
              <a:lnSpc>
                <a:spcPct val="100000"/>
              </a:lnSpc>
              <a:spcBef>
                <a:spcPts val="0"/>
              </a:spcBef>
              <a:spcAft>
                <a:spcPts val="0"/>
              </a:spcAft>
              <a:buClr>
                <a:srgbClr val="595959"/>
              </a:buClr>
              <a:buSzPts val="263"/>
              <a:buFont typeface="Calibri"/>
              <a:buNone/>
              <a:defRPr b="0" i="0" sz="1050" u="none" cap="none" strike="noStrike">
                <a:solidFill>
                  <a:srgbClr val="595959"/>
                </a:solidFill>
                <a:latin typeface="Calibri"/>
                <a:ea typeface="Calibri"/>
                <a:cs typeface="Calibri"/>
                <a:sym typeface="Calibri"/>
              </a:defRPr>
            </a:lvl3pPr>
            <a:lvl4pPr indent="0" lvl="3" marL="0" marR="0" rtl="0" algn="r">
              <a:lnSpc>
                <a:spcPct val="100000"/>
              </a:lnSpc>
              <a:spcBef>
                <a:spcPts val="0"/>
              </a:spcBef>
              <a:spcAft>
                <a:spcPts val="0"/>
              </a:spcAft>
              <a:buClr>
                <a:srgbClr val="595959"/>
              </a:buClr>
              <a:buSzPts val="263"/>
              <a:buFont typeface="Calibri"/>
              <a:buNone/>
              <a:defRPr b="0" i="0" sz="1050" u="none" cap="none" strike="noStrike">
                <a:solidFill>
                  <a:srgbClr val="595959"/>
                </a:solidFill>
                <a:latin typeface="Calibri"/>
                <a:ea typeface="Calibri"/>
                <a:cs typeface="Calibri"/>
                <a:sym typeface="Calibri"/>
              </a:defRPr>
            </a:lvl4pPr>
            <a:lvl5pPr indent="0" lvl="4" marL="0" marR="0" rtl="0" algn="r">
              <a:lnSpc>
                <a:spcPct val="100000"/>
              </a:lnSpc>
              <a:spcBef>
                <a:spcPts val="0"/>
              </a:spcBef>
              <a:spcAft>
                <a:spcPts val="0"/>
              </a:spcAft>
              <a:buClr>
                <a:srgbClr val="595959"/>
              </a:buClr>
              <a:buSzPts val="263"/>
              <a:buFont typeface="Calibri"/>
              <a:buNone/>
              <a:defRPr b="0" i="0" sz="1050" u="none" cap="none" strike="noStrike">
                <a:solidFill>
                  <a:srgbClr val="595959"/>
                </a:solidFill>
                <a:latin typeface="Calibri"/>
                <a:ea typeface="Calibri"/>
                <a:cs typeface="Calibri"/>
                <a:sym typeface="Calibri"/>
              </a:defRPr>
            </a:lvl5pPr>
            <a:lvl6pPr indent="0" lvl="5" marL="0" marR="0" rtl="0" algn="r">
              <a:lnSpc>
                <a:spcPct val="100000"/>
              </a:lnSpc>
              <a:spcBef>
                <a:spcPts val="0"/>
              </a:spcBef>
              <a:spcAft>
                <a:spcPts val="0"/>
              </a:spcAft>
              <a:buClr>
                <a:srgbClr val="595959"/>
              </a:buClr>
              <a:buSzPts val="263"/>
              <a:buFont typeface="Calibri"/>
              <a:buNone/>
              <a:defRPr b="0" i="0" sz="1050" u="none" cap="none" strike="noStrike">
                <a:solidFill>
                  <a:srgbClr val="595959"/>
                </a:solidFill>
                <a:latin typeface="Calibri"/>
                <a:ea typeface="Calibri"/>
                <a:cs typeface="Calibri"/>
                <a:sym typeface="Calibri"/>
              </a:defRPr>
            </a:lvl6pPr>
            <a:lvl7pPr indent="0" lvl="6" marL="0" marR="0" rtl="0" algn="r">
              <a:lnSpc>
                <a:spcPct val="100000"/>
              </a:lnSpc>
              <a:spcBef>
                <a:spcPts val="0"/>
              </a:spcBef>
              <a:spcAft>
                <a:spcPts val="0"/>
              </a:spcAft>
              <a:buClr>
                <a:srgbClr val="595959"/>
              </a:buClr>
              <a:buSzPts val="263"/>
              <a:buFont typeface="Calibri"/>
              <a:buNone/>
              <a:defRPr b="0" i="0" sz="1050" u="none" cap="none" strike="noStrike">
                <a:solidFill>
                  <a:srgbClr val="595959"/>
                </a:solidFill>
                <a:latin typeface="Calibri"/>
                <a:ea typeface="Calibri"/>
                <a:cs typeface="Calibri"/>
                <a:sym typeface="Calibri"/>
              </a:defRPr>
            </a:lvl7pPr>
            <a:lvl8pPr indent="0" lvl="7" marL="0" marR="0" rtl="0" algn="r">
              <a:lnSpc>
                <a:spcPct val="100000"/>
              </a:lnSpc>
              <a:spcBef>
                <a:spcPts val="0"/>
              </a:spcBef>
              <a:spcAft>
                <a:spcPts val="0"/>
              </a:spcAft>
              <a:buClr>
                <a:srgbClr val="595959"/>
              </a:buClr>
              <a:buSzPts val="263"/>
              <a:buFont typeface="Calibri"/>
              <a:buNone/>
              <a:defRPr b="0" i="0" sz="1050" u="none" cap="none" strike="noStrike">
                <a:solidFill>
                  <a:srgbClr val="595959"/>
                </a:solidFill>
                <a:latin typeface="Calibri"/>
                <a:ea typeface="Calibri"/>
                <a:cs typeface="Calibri"/>
                <a:sym typeface="Calibri"/>
              </a:defRPr>
            </a:lvl8pPr>
            <a:lvl9pPr indent="0" lvl="8" marL="0" marR="0" rtl="0" algn="r">
              <a:lnSpc>
                <a:spcPct val="100000"/>
              </a:lnSpc>
              <a:spcBef>
                <a:spcPts val="0"/>
              </a:spcBef>
              <a:spcAft>
                <a:spcPts val="0"/>
              </a:spcAft>
              <a:buClr>
                <a:srgbClr val="595959"/>
              </a:buClr>
              <a:buSzPts val="263"/>
              <a:buFont typeface="Calibri"/>
              <a:buNone/>
              <a:defRPr b="0" i="0" sz="105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271" name="Google Shape;271;p52"/>
          <p:cNvPicPr preferRelativeResize="0"/>
          <p:nvPr/>
        </p:nvPicPr>
        <p:blipFill rotWithShape="1">
          <a:blip r:embed="rId3">
            <a:alphaModFix/>
          </a:blip>
          <a:srcRect b="0" l="0" r="0" t="0"/>
          <a:stretch/>
        </p:blipFill>
        <p:spPr>
          <a:xfrm>
            <a:off x="431800" y="4617242"/>
            <a:ext cx="1347996" cy="400051"/>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72" name="Shape 272"/>
        <p:cNvGrpSpPr/>
        <p:nvPr/>
      </p:nvGrpSpPr>
      <p:grpSpPr>
        <a:xfrm>
          <a:off x="0" y="0"/>
          <a:ext cx="0" cy="0"/>
          <a:chOff x="0" y="0"/>
          <a:chExt cx="0" cy="0"/>
        </a:xfrm>
      </p:grpSpPr>
      <p:sp>
        <p:nvSpPr>
          <p:cNvPr id="273" name="Google Shape;273;p53"/>
          <p:cNvSpPr txBox="1"/>
          <p:nvPr>
            <p:ph type="title"/>
          </p:nvPr>
        </p:nvSpPr>
        <p:spPr>
          <a:xfrm>
            <a:off x="558800" y="205988"/>
            <a:ext cx="8268600" cy="8574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3600"/>
              <a:buNone/>
              <a:defRPr>
                <a:solidFill>
                  <a:srgbClr val="00B0F0"/>
                </a:solidFill>
                <a:latin typeface="Arial"/>
                <a:ea typeface="Arial"/>
                <a:cs typeface="Arial"/>
                <a:sym typeface="Arial"/>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274" name="Google Shape;274;p53"/>
          <p:cNvSpPr txBox="1"/>
          <p:nvPr>
            <p:ph idx="1" type="body"/>
          </p:nvPr>
        </p:nvSpPr>
        <p:spPr>
          <a:xfrm>
            <a:off x="584200" y="1200150"/>
            <a:ext cx="3978300" cy="3143400"/>
          </a:xfrm>
          <a:prstGeom prst="rect">
            <a:avLst/>
          </a:prstGeom>
          <a:noFill/>
          <a:ln>
            <a:noFill/>
          </a:ln>
        </p:spPr>
        <p:txBody>
          <a:bodyPr anchorCtr="0" anchor="t" bIns="91425" lIns="91425" spcFirstLastPara="1" rIns="91425" wrap="square" tIns="91425">
            <a:noAutofit/>
          </a:bodyPr>
          <a:lstStyle>
            <a:lvl1pPr indent="-381000" lvl="0" marL="457200" rtl="0" algn="l">
              <a:lnSpc>
                <a:spcPct val="100000"/>
              </a:lnSpc>
              <a:spcBef>
                <a:spcPts val="600"/>
              </a:spcBef>
              <a:spcAft>
                <a:spcPts val="0"/>
              </a:spcAft>
              <a:buClr>
                <a:srgbClr val="00B0F0"/>
              </a:buClr>
              <a:buSzPts val="2400"/>
              <a:buFont typeface="Arial"/>
              <a:buChar char="•"/>
              <a:defRPr sz="2400">
                <a:latin typeface="Arial"/>
                <a:ea typeface="Arial"/>
                <a:cs typeface="Arial"/>
                <a:sym typeface="Arial"/>
              </a:defRPr>
            </a:lvl1pPr>
            <a:lvl2pPr indent="-355600" lvl="1" marL="914400" rtl="0" algn="l">
              <a:lnSpc>
                <a:spcPct val="100000"/>
              </a:lnSpc>
              <a:spcBef>
                <a:spcPts val="480"/>
              </a:spcBef>
              <a:spcAft>
                <a:spcPts val="0"/>
              </a:spcAft>
              <a:buClr>
                <a:srgbClr val="00B0F0"/>
              </a:buClr>
              <a:buSzPts val="2000"/>
              <a:buFont typeface="Courier New"/>
              <a:buChar char="o"/>
              <a:defRPr b="0" sz="2000">
                <a:latin typeface="Arial"/>
                <a:ea typeface="Arial"/>
                <a:cs typeface="Arial"/>
                <a:sym typeface="Arial"/>
              </a:defRPr>
            </a:lvl2pPr>
            <a:lvl3pPr indent="-355600" lvl="2" marL="1371600" rtl="0" algn="l">
              <a:lnSpc>
                <a:spcPct val="100000"/>
              </a:lnSpc>
              <a:spcBef>
                <a:spcPts val="480"/>
              </a:spcBef>
              <a:spcAft>
                <a:spcPts val="0"/>
              </a:spcAft>
              <a:buClr>
                <a:srgbClr val="00B0F0"/>
              </a:buClr>
              <a:buSzPts val="2000"/>
              <a:buFont typeface="Courier New"/>
              <a:buChar char="o"/>
              <a:defRPr b="0" sz="2000">
                <a:latin typeface="Arial"/>
                <a:ea typeface="Arial"/>
                <a:cs typeface="Arial"/>
                <a:sym typeface="Arial"/>
              </a:defRPr>
            </a:lvl3pPr>
            <a:lvl4pPr indent="-355600" lvl="3" marL="1828800" rtl="0" algn="l">
              <a:lnSpc>
                <a:spcPct val="100000"/>
              </a:lnSpc>
              <a:spcBef>
                <a:spcPts val="360"/>
              </a:spcBef>
              <a:spcAft>
                <a:spcPts val="0"/>
              </a:spcAft>
              <a:buClr>
                <a:srgbClr val="00B0F0"/>
              </a:buClr>
              <a:buSzPts val="2000"/>
              <a:buFont typeface="Courier New"/>
              <a:buChar char="o"/>
              <a:defRPr b="0" sz="2000">
                <a:latin typeface="Arial"/>
                <a:ea typeface="Arial"/>
                <a:cs typeface="Arial"/>
                <a:sym typeface="Arial"/>
              </a:defRPr>
            </a:lvl4pPr>
            <a:lvl5pPr indent="-342900" lvl="4" marL="2286000" rtl="0" algn="l">
              <a:lnSpc>
                <a:spcPct val="100000"/>
              </a:lnSpc>
              <a:spcBef>
                <a:spcPts val="360"/>
              </a:spcBef>
              <a:spcAft>
                <a:spcPts val="0"/>
              </a:spcAft>
              <a:buSzPts val="1800"/>
              <a:buChar char="○"/>
              <a:defRPr/>
            </a:lvl5pPr>
            <a:lvl6pPr indent="-342900" lvl="5" marL="2743200" rtl="0" algn="l">
              <a:lnSpc>
                <a:spcPct val="100000"/>
              </a:lnSpc>
              <a:spcBef>
                <a:spcPts val="360"/>
              </a:spcBef>
              <a:spcAft>
                <a:spcPts val="0"/>
              </a:spcAft>
              <a:buSzPts val="1800"/>
              <a:buChar char="■"/>
              <a:defRPr/>
            </a:lvl6pPr>
            <a:lvl7pPr indent="-342900" lvl="6" marL="3200400" rtl="0" algn="l">
              <a:lnSpc>
                <a:spcPct val="100000"/>
              </a:lnSpc>
              <a:spcBef>
                <a:spcPts val="360"/>
              </a:spcBef>
              <a:spcAft>
                <a:spcPts val="0"/>
              </a:spcAft>
              <a:buSzPts val="180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275" name="Google Shape;275;p53"/>
          <p:cNvSpPr txBox="1"/>
          <p:nvPr>
            <p:ph idx="2" type="body"/>
          </p:nvPr>
        </p:nvSpPr>
        <p:spPr>
          <a:xfrm>
            <a:off x="4861711" y="1200150"/>
            <a:ext cx="3978300" cy="3143400"/>
          </a:xfrm>
          <a:prstGeom prst="rect">
            <a:avLst/>
          </a:prstGeom>
          <a:noFill/>
          <a:ln>
            <a:noFill/>
          </a:ln>
        </p:spPr>
        <p:txBody>
          <a:bodyPr anchorCtr="0" anchor="t" bIns="91425" lIns="91425" spcFirstLastPara="1" rIns="91425" wrap="square" tIns="91425">
            <a:noAutofit/>
          </a:bodyPr>
          <a:lstStyle>
            <a:lvl1pPr indent="-381000" lvl="0" marL="457200" rtl="0" algn="l">
              <a:lnSpc>
                <a:spcPct val="100000"/>
              </a:lnSpc>
              <a:spcBef>
                <a:spcPts val="600"/>
              </a:spcBef>
              <a:spcAft>
                <a:spcPts val="0"/>
              </a:spcAft>
              <a:buClr>
                <a:srgbClr val="00B0F0"/>
              </a:buClr>
              <a:buSzPts val="2400"/>
              <a:buFont typeface="Arial"/>
              <a:buChar char="•"/>
              <a:defRPr sz="2400">
                <a:latin typeface="Arial"/>
                <a:ea typeface="Arial"/>
                <a:cs typeface="Arial"/>
                <a:sym typeface="Arial"/>
              </a:defRPr>
            </a:lvl1pPr>
            <a:lvl2pPr indent="-355600" lvl="1" marL="914400" rtl="0" algn="l">
              <a:lnSpc>
                <a:spcPct val="100000"/>
              </a:lnSpc>
              <a:spcBef>
                <a:spcPts val="480"/>
              </a:spcBef>
              <a:spcAft>
                <a:spcPts val="0"/>
              </a:spcAft>
              <a:buClr>
                <a:srgbClr val="00B0F0"/>
              </a:buClr>
              <a:buSzPts val="2000"/>
              <a:buFont typeface="Courier New"/>
              <a:buChar char="o"/>
              <a:defRPr b="0" sz="2000">
                <a:latin typeface="Arial"/>
                <a:ea typeface="Arial"/>
                <a:cs typeface="Arial"/>
                <a:sym typeface="Arial"/>
              </a:defRPr>
            </a:lvl2pPr>
            <a:lvl3pPr indent="-355600" lvl="2" marL="1371600" rtl="0" algn="l">
              <a:lnSpc>
                <a:spcPct val="100000"/>
              </a:lnSpc>
              <a:spcBef>
                <a:spcPts val="480"/>
              </a:spcBef>
              <a:spcAft>
                <a:spcPts val="0"/>
              </a:spcAft>
              <a:buClr>
                <a:srgbClr val="00B0F0"/>
              </a:buClr>
              <a:buSzPts val="2000"/>
              <a:buFont typeface="Courier New"/>
              <a:buChar char="o"/>
              <a:defRPr b="0" sz="2000">
                <a:latin typeface="Arial"/>
                <a:ea typeface="Arial"/>
                <a:cs typeface="Arial"/>
                <a:sym typeface="Arial"/>
              </a:defRPr>
            </a:lvl3pPr>
            <a:lvl4pPr indent="-355600" lvl="3" marL="1828800" rtl="0" algn="l">
              <a:lnSpc>
                <a:spcPct val="100000"/>
              </a:lnSpc>
              <a:spcBef>
                <a:spcPts val="360"/>
              </a:spcBef>
              <a:spcAft>
                <a:spcPts val="0"/>
              </a:spcAft>
              <a:buClr>
                <a:srgbClr val="00B0F0"/>
              </a:buClr>
              <a:buSzPts val="2000"/>
              <a:buFont typeface="Courier New"/>
              <a:buChar char="o"/>
              <a:defRPr b="0" sz="2000">
                <a:latin typeface="Arial"/>
                <a:ea typeface="Arial"/>
                <a:cs typeface="Arial"/>
                <a:sym typeface="Arial"/>
              </a:defRPr>
            </a:lvl4pPr>
            <a:lvl5pPr indent="-342900" lvl="4" marL="2286000" rtl="0" algn="l">
              <a:lnSpc>
                <a:spcPct val="100000"/>
              </a:lnSpc>
              <a:spcBef>
                <a:spcPts val="360"/>
              </a:spcBef>
              <a:spcAft>
                <a:spcPts val="0"/>
              </a:spcAft>
              <a:buSzPts val="1800"/>
              <a:buChar char="○"/>
              <a:defRPr/>
            </a:lvl5pPr>
            <a:lvl6pPr indent="-342900" lvl="5" marL="2743200" rtl="0" algn="l">
              <a:lnSpc>
                <a:spcPct val="100000"/>
              </a:lnSpc>
              <a:spcBef>
                <a:spcPts val="360"/>
              </a:spcBef>
              <a:spcAft>
                <a:spcPts val="0"/>
              </a:spcAft>
              <a:buSzPts val="1800"/>
              <a:buChar char="■"/>
              <a:defRPr/>
            </a:lvl6pPr>
            <a:lvl7pPr indent="-342900" lvl="6" marL="3200400" rtl="0" algn="l">
              <a:lnSpc>
                <a:spcPct val="100000"/>
              </a:lnSpc>
              <a:spcBef>
                <a:spcPts val="360"/>
              </a:spcBef>
              <a:spcAft>
                <a:spcPts val="0"/>
              </a:spcAft>
              <a:buSzPts val="180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276" name="Google Shape;276;p53"/>
          <p:cNvSpPr/>
          <p:nvPr/>
        </p:nvSpPr>
        <p:spPr>
          <a:xfrm>
            <a:off x="8559324" y="4658652"/>
            <a:ext cx="584700" cy="484800"/>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53"/>
          <p:cNvSpPr/>
          <p:nvPr/>
        </p:nvSpPr>
        <p:spPr>
          <a:xfrm>
            <a:off x="-10" y="4658652"/>
            <a:ext cx="1965600" cy="484800"/>
          </a:xfrm>
          <a:prstGeom prst="rect">
            <a:avLst/>
          </a:prstGeom>
          <a:solidFill>
            <a:srgbClr val="7ECE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53"/>
          <p:cNvSpPr/>
          <p:nvPr/>
        </p:nvSpPr>
        <p:spPr>
          <a:xfrm>
            <a:off x="1962641" y="4658652"/>
            <a:ext cx="6621600" cy="484800"/>
          </a:xfrm>
          <a:prstGeom prst="rect">
            <a:avLst/>
          </a:prstGeom>
          <a:solidFill>
            <a:srgbClr val="2185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JeremyNobel" id="279" name="Google Shape;279;p53"/>
          <p:cNvPicPr preferRelativeResize="0"/>
          <p:nvPr/>
        </p:nvPicPr>
        <p:blipFill rotWithShape="1">
          <a:blip r:embed="rId2">
            <a:alphaModFix/>
          </a:blip>
          <a:srcRect b="0" l="0" r="0" t="0"/>
          <a:stretch/>
        </p:blipFill>
        <p:spPr>
          <a:xfrm>
            <a:off x="6706200" y="4749949"/>
            <a:ext cx="1323558" cy="114708"/>
          </a:xfrm>
          <a:prstGeom prst="rect">
            <a:avLst/>
          </a:prstGeom>
          <a:noFill/>
          <a:ln>
            <a:noFill/>
          </a:ln>
        </p:spPr>
      </p:pic>
      <p:pic>
        <p:nvPicPr>
          <p:cNvPr descr="jeremyemail" id="280" name="Google Shape;280;p53"/>
          <p:cNvPicPr preferRelativeResize="0"/>
          <p:nvPr/>
        </p:nvPicPr>
        <p:blipFill rotWithShape="1">
          <a:blip r:embed="rId3">
            <a:alphaModFix/>
          </a:blip>
          <a:srcRect b="0" l="0" r="0" t="0"/>
          <a:stretch/>
        </p:blipFill>
        <p:spPr>
          <a:xfrm>
            <a:off x="6570974" y="4922524"/>
            <a:ext cx="1429443" cy="116915"/>
          </a:xfrm>
          <a:prstGeom prst="rect">
            <a:avLst/>
          </a:prstGeom>
          <a:noFill/>
          <a:ln>
            <a:noFill/>
          </a:ln>
        </p:spPr>
      </p:pic>
      <p:sp>
        <p:nvSpPr>
          <p:cNvPr id="281" name="Google Shape;281;p53"/>
          <p:cNvSpPr txBox="1"/>
          <p:nvPr/>
        </p:nvSpPr>
        <p:spPr>
          <a:xfrm flipH="1">
            <a:off x="8582788" y="4901800"/>
            <a:ext cx="602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900"/>
              <a:buFont typeface="Arial"/>
              <a:buNone/>
            </a:pPr>
            <a:r>
              <a:rPr b="0" i="0" lang="en" sz="900" u="none" cap="none" strike="noStrike">
                <a:solidFill>
                  <a:schemeClr val="lt1"/>
                </a:solidFill>
                <a:latin typeface="Arial"/>
                <a:ea typeface="Arial"/>
                <a:cs typeface="Arial"/>
                <a:sym typeface="Arial"/>
              </a:rPr>
              <a:t>©2017</a:t>
            </a:r>
            <a:endParaRPr/>
          </a:p>
        </p:txBody>
      </p:sp>
      <p:pic>
        <p:nvPicPr>
          <p:cNvPr id="282" name="Google Shape;282;p53"/>
          <p:cNvPicPr preferRelativeResize="0"/>
          <p:nvPr/>
        </p:nvPicPr>
        <p:blipFill rotWithShape="1">
          <a:blip r:embed="rId4">
            <a:alphaModFix/>
          </a:blip>
          <a:srcRect b="0" l="0" r="0" t="0"/>
          <a:stretch/>
        </p:blipFill>
        <p:spPr>
          <a:xfrm>
            <a:off x="282701" y="4749949"/>
            <a:ext cx="1197786" cy="302254"/>
          </a:xfrm>
          <a:prstGeom prst="rect">
            <a:avLst/>
          </a:prstGeom>
          <a:noFill/>
          <a:ln>
            <a:noFill/>
          </a:ln>
        </p:spPr>
      </p:pic>
      <p:sp>
        <p:nvSpPr>
          <p:cNvPr id="283" name="Google Shape;283;p53"/>
          <p:cNvSpPr/>
          <p:nvPr/>
        </p:nvSpPr>
        <p:spPr>
          <a:xfrm>
            <a:off x="0" y="4658652"/>
            <a:ext cx="199800" cy="484800"/>
          </a:xfrm>
          <a:prstGeom prst="rect">
            <a:avLst/>
          </a:prstGeom>
          <a:solidFill>
            <a:srgbClr val="C510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84" name="Shape 284"/>
        <p:cNvGrpSpPr/>
        <p:nvPr/>
      </p:nvGrpSpPr>
      <p:grpSpPr>
        <a:xfrm>
          <a:off x="0" y="0"/>
          <a:ext cx="0" cy="0"/>
          <a:chOff x="0" y="0"/>
          <a:chExt cx="0" cy="0"/>
        </a:xfrm>
      </p:grpSpPr>
      <p:sp>
        <p:nvSpPr>
          <p:cNvPr id="285" name="Google Shape;285;p54"/>
          <p:cNvSpPr txBox="1"/>
          <p:nvPr>
            <p:ph type="title"/>
          </p:nvPr>
        </p:nvSpPr>
        <p:spPr>
          <a:xfrm>
            <a:off x="893700" y="205988"/>
            <a:ext cx="6462600" cy="8574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286" name="Google Shape;286;p54"/>
          <p:cNvSpPr txBox="1"/>
          <p:nvPr>
            <p:ph idx="11" type="ftr"/>
          </p:nvPr>
        </p:nvSpPr>
        <p:spPr>
          <a:xfrm>
            <a:off x="0" y="0"/>
            <a:ext cx="3000000" cy="225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87" name="Google Shape;287;p54"/>
          <p:cNvSpPr txBox="1"/>
          <p:nvPr>
            <p:ph idx="1" type="body"/>
          </p:nvPr>
        </p:nvSpPr>
        <p:spPr>
          <a:xfrm>
            <a:off x="457201" y="1281113"/>
            <a:ext cx="8229600" cy="3135000"/>
          </a:xfrm>
          <a:prstGeom prst="rect">
            <a:avLst/>
          </a:prstGeom>
          <a:noFill/>
          <a:ln>
            <a:noFill/>
          </a:ln>
        </p:spPr>
        <p:txBody>
          <a:bodyPr anchorCtr="0" anchor="t" bIns="91425" lIns="91425" spcFirstLastPara="1" rIns="91425" wrap="square" tIns="91425">
            <a:noAutofit/>
          </a:bodyPr>
          <a:lstStyle>
            <a:lvl1pPr indent="-342900" lvl="0" marL="457200" rtl="0" algn="l">
              <a:lnSpc>
                <a:spcPct val="100000"/>
              </a:lnSpc>
              <a:spcBef>
                <a:spcPts val="600"/>
              </a:spcBef>
              <a:spcAft>
                <a:spcPts val="0"/>
              </a:spcAft>
              <a:buSzPts val="1800"/>
              <a:buChar char="▷"/>
              <a:defRPr/>
            </a:lvl1pPr>
            <a:lvl2pPr indent="-342900" lvl="1" marL="914400" rtl="0" algn="l">
              <a:lnSpc>
                <a:spcPct val="100000"/>
              </a:lnSpc>
              <a:spcBef>
                <a:spcPts val="480"/>
              </a:spcBef>
              <a:spcAft>
                <a:spcPts val="0"/>
              </a:spcAft>
              <a:buSzPts val="1800"/>
              <a:buChar char="○"/>
              <a:defRPr/>
            </a:lvl2pPr>
            <a:lvl3pPr indent="-342900" lvl="2" marL="1371600" rtl="0" algn="l">
              <a:lnSpc>
                <a:spcPct val="100000"/>
              </a:lnSpc>
              <a:spcBef>
                <a:spcPts val="480"/>
              </a:spcBef>
              <a:spcAft>
                <a:spcPts val="0"/>
              </a:spcAft>
              <a:buSzPts val="1800"/>
              <a:buChar char="■"/>
              <a:defRPr/>
            </a:lvl3pPr>
            <a:lvl4pPr indent="-342900" lvl="3" marL="1828800" rtl="0" algn="l">
              <a:lnSpc>
                <a:spcPct val="100000"/>
              </a:lnSpc>
              <a:spcBef>
                <a:spcPts val="360"/>
              </a:spcBef>
              <a:spcAft>
                <a:spcPts val="0"/>
              </a:spcAft>
              <a:buSzPts val="1800"/>
              <a:buChar char="●"/>
              <a:defRPr/>
            </a:lvl4pPr>
            <a:lvl5pPr indent="-342900" lvl="4" marL="2286000" rtl="0" algn="l">
              <a:lnSpc>
                <a:spcPct val="100000"/>
              </a:lnSpc>
              <a:spcBef>
                <a:spcPts val="360"/>
              </a:spcBef>
              <a:spcAft>
                <a:spcPts val="0"/>
              </a:spcAft>
              <a:buSzPts val="1800"/>
              <a:buChar char="○"/>
              <a:defRPr/>
            </a:lvl5pPr>
            <a:lvl6pPr indent="-342900" lvl="5" marL="2743200" rtl="0" algn="l">
              <a:lnSpc>
                <a:spcPct val="100000"/>
              </a:lnSpc>
              <a:spcBef>
                <a:spcPts val="360"/>
              </a:spcBef>
              <a:spcAft>
                <a:spcPts val="0"/>
              </a:spcAft>
              <a:buSzPts val="1800"/>
              <a:buChar char="■"/>
              <a:defRPr/>
            </a:lvl6pPr>
            <a:lvl7pPr indent="-342900" lvl="6" marL="3200400" rtl="0" algn="l">
              <a:lnSpc>
                <a:spcPct val="100000"/>
              </a:lnSpc>
              <a:spcBef>
                <a:spcPts val="360"/>
              </a:spcBef>
              <a:spcAft>
                <a:spcPts val="0"/>
              </a:spcAft>
              <a:buSzPts val="180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288" name="Google Shape;288;p54"/>
          <p:cNvSpPr txBox="1"/>
          <p:nvPr>
            <p:ph idx="12" type="sldNum"/>
          </p:nvPr>
        </p:nvSpPr>
        <p:spPr>
          <a:xfrm>
            <a:off x="457200" y="4762925"/>
            <a:ext cx="497400" cy="2739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0" lvl="1" marL="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2pPr>
            <a:lvl3pPr indent="0" lvl="2" marL="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3pPr>
            <a:lvl4pPr indent="0" lvl="3" marL="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4pPr>
            <a:lvl5pPr indent="0" lvl="4" marL="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5pPr>
            <a:lvl6pPr indent="0" lvl="5" marL="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6pPr>
            <a:lvl7pPr indent="0" lvl="6" marL="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7pPr>
            <a:lvl8pPr indent="0" lvl="7" marL="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8pPr>
            <a:lvl9pPr indent="0" lvl="8" marL="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blipFill>
          <a:blip r:embed="rId2">
            <a:alphaModFix/>
          </a:blip>
          <a:stretch>
            <a:fillRect/>
          </a:stretch>
        </a:blipFill>
      </p:bgPr>
    </p:bg>
    <p:spTree>
      <p:nvGrpSpPr>
        <p:cNvPr id="289" name="Shape 289"/>
        <p:cNvGrpSpPr/>
        <p:nvPr/>
      </p:nvGrpSpPr>
      <p:grpSpPr>
        <a:xfrm>
          <a:off x="0" y="0"/>
          <a:ext cx="0" cy="0"/>
          <a:chOff x="0" y="0"/>
          <a:chExt cx="0" cy="0"/>
        </a:xfrm>
      </p:grpSpPr>
      <p:sp>
        <p:nvSpPr>
          <p:cNvPr id="290" name="Google Shape;290;p55"/>
          <p:cNvSpPr txBox="1"/>
          <p:nvPr>
            <p:ph type="title"/>
          </p:nvPr>
        </p:nvSpPr>
        <p:spPr>
          <a:xfrm>
            <a:off x="533400" y="1543050"/>
            <a:ext cx="3352800" cy="21075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Clr>
                <a:schemeClr val="lt1"/>
              </a:buClr>
              <a:buSzPts val="2800"/>
              <a:buFont typeface="Arial"/>
              <a:buNone/>
              <a:defRPr b="1" sz="2800" cap="none">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1" name="Google Shape;291;p55"/>
          <p:cNvSpPr txBox="1"/>
          <p:nvPr>
            <p:ph idx="1" type="body"/>
          </p:nvPr>
        </p:nvSpPr>
        <p:spPr>
          <a:xfrm>
            <a:off x="533400" y="3714750"/>
            <a:ext cx="3581400" cy="628800"/>
          </a:xfrm>
          <a:prstGeom prst="rect">
            <a:avLst/>
          </a:prstGeom>
          <a:noFill/>
          <a:ln>
            <a:noFill/>
          </a:ln>
        </p:spPr>
        <p:txBody>
          <a:bodyPr anchorCtr="0" anchor="t" bIns="45700" lIns="91425" spcFirstLastPara="1" rIns="91425" wrap="square" tIns="45700">
            <a:noAutofit/>
          </a:bodyPr>
          <a:lstStyle>
            <a:lvl1pPr indent="-228600" lvl="0" marL="457200" rtl="0" algn="l">
              <a:lnSpc>
                <a:spcPct val="100000"/>
              </a:lnSpc>
              <a:spcBef>
                <a:spcPts val="400"/>
              </a:spcBef>
              <a:spcAft>
                <a:spcPts val="0"/>
              </a:spcAft>
              <a:buSzPts val="2000"/>
              <a:buNone/>
              <a:defRPr sz="2000">
                <a:solidFill>
                  <a:schemeClr val="lt1"/>
                </a:solidFill>
              </a:defRPr>
            </a:lvl1pPr>
            <a:lvl2pPr indent="-228600" lvl="1" marL="914400" rtl="0" algn="l">
              <a:lnSpc>
                <a:spcPct val="100000"/>
              </a:lnSpc>
              <a:spcBef>
                <a:spcPts val="360"/>
              </a:spcBef>
              <a:spcAft>
                <a:spcPts val="0"/>
              </a:spcAft>
              <a:buSzPts val="1800"/>
              <a:buNone/>
              <a:defRPr sz="1800">
                <a:solidFill>
                  <a:srgbClr val="888888"/>
                </a:solidFill>
              </a:defRPr>
            </a:lvl2pPr>
            <a:lvl3pPr indent="-228600" lvl="2" marL="1371600" rtl="0" algn="l">
              <a:lnSpc>
                <a:spcPct val="100000"/>
              </a:lnSpc>
              <a:spcBef>
                <a:spcPts val="320"/>
              </a:spcBef>
              <a:spcAft>
                <a:spcPts val="0"/>
              </a:spcAft>
              <a:buSzPts val="1600"/>
              <a:buNone/>
              <a:defRPr sz="1600">
                <a:solidFill>
                  <a:srgbClr val="888888"/>
                </a:solidFill>
              </a:defRPr>
            </a:lvl3pPr>
            <a:lvl4pPr indent="-228600" lvl="3" marL="1828800" rtl="0" algn="l">
              <a:lnSpc>
                <a:spcPct val="100000"/>
              </a:lnSpc>
              <a:spcBef>
                <a:spcPts val="280"/>
              </a:spcBef>
              <a:spcAft>
                <a:spcPts val="0"/>
              </a:spcAft>
              <a:buSzPts val="1400"/>
              <a:buNone/>
              <a:defRPr sz="1400">
                <a:solidFill>
                  <a:srgbClr val="888888"/>
                </a:solidFill>
              </a:defRPr>
            </a:lvl4pPr>
            <a:lvl5pPr indent="-228600" lvl="4" marL="2286000" rtl="0" algn="l">
              <a:lnSpc>
                <a:spcPct val="100000"/>
              </a:lnSpc>
              <a:spcBef>
                <a:spcPts val="280"/>
              </a:spcBef>
              <a:spcAft>
                <a:spcPts val="0"/>
              </a:spcAft>
              <a:buSzPts val="1400"/>
              <a:buNone/>
              <a:defRPr sz="1400">
                <a:solidFill>
                  <a:srgbClr val="888888"/>
                </a:solidFill>
              </a:defRPr>
            </a:lvl5pPr>
            <a:lvl6pPr indent="-228600" lvl="5" marL="2743200" rtl="0" algn="l">
              <a:lnSpc>
                <a:spcPct val="100000"/>
              </a:lnSpc>
              <a:spcBef>
                <a:spcPts val="280"/>
              </a:spcBef>
              <a:spcAft>
                <a:spcPts val="0"/>
              </a:spcAft>
              <a:buClr>
                <a:srgbClr val="888888"/>
              </a:buClr>
              <a:buSzPts val="1400"/>
              <a:buNone/>
              <a:defRPr sz="1400">
                <a:solidFill>
                  <a:srgbClr val="888888"/>
                </a:solidFill>
              </a:defRPr>
            </a:lvl6pPr>
            <a:lvl7pPr indent="-228600" lvl="6" marL="3200400" rtl="0" algn="l">
              <a:lnSpc>
                <a:spcPct val="100000"/>
              </a:lnSpc>
              <a:spcBef>
                <a:spcPts val="280"/>
              </a:spcBef>
              <a:spcAft>
                <a:spcPts val="0"/>
              </a:spcAft>
              <a:buClr>
                <a:srgbClr val="888888"/>
              </a:buClr>
              <a:buSzPts val="1400"/>
              <a:buNone/>
              <a:defRPr sz="1400">
                <a:solidFill>
                  <a:srgbClr val="888888"/>
                </a:solidFill>
              </a:defRPr>
            </a:lvl7pPr>
            <a:lvl8pPr indent="-228600" lvl="7" marL="3657600" rtl="0" algn="l">
              <a:lnSpc>
                <a:spcPct val="100000"/>
              </a:lnSpc>
              <a:spcBef>
                <a:spcPts val="280"/>
              </a:spcBef>
              <a:spcAft>
                <a:spcPts val="0"/>
              </a:spcAft>
              <a:buClr>
                <a:srgbClr val="888888"/>
              </a:buClr>
              <a:buSzPts val="1400"/>
              <a:buNone/>
              <a:defRPr sz="1400">
                <a:solidFill>
                  <a:srgbClr val="888888"/>
                </a:solidFill>
              </a:defRPr>
            </a:lvl8pPr>
            <a:lvl9pPr indent="-228600" lvl="8" marL="4114800" rtl="0" algn="l">
              <a:lnSpc>
                <a:spcPct val="100000"/>
              </a:lnSpc>
              <a:spcBef>
                <a:spcPts val="280"/>
              </a:spcBef>
              <a:spcAft>
                <a:spcPts val="0"/>
              </a:spcAft>
              <a:buClr>
                <a:srgbClr val="888888"/>
              </a:buClr>
              <a:buSzPts val="1400"/>
              <a:buNone/>
              <a:defRPr sz="1400">
                <a:solidFill>
                  <a:srgbClr val="888888"/>
                </a:solidFill>
              </a:defRPr>
            </a:lvl9pPr>
          </a:lstStyle>
          <a:p/>
        </p:txBody>
      </p:sp>
      <p:sp>
        <p:nvSpPr>
          <p:cNvPr id="292" name="Google Shape;292;p55"/>
          <p:cNvSpPr txBox="1"/>
          <p:nvPr>
            <p:ph idx="11" type="ftr"/>
          </p:nvPr>
        </p:nvSpPr>
        <p:spPr>
          <a:xfrm>
            <a:off x="1295400" y="4743449"/>
            <a:ext cx="57912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293" name="Google Shape;293;p55"/>
          <p:cNvSpPr txBox="1"/>
          <p:nvPr>
            <p:ph idx="12" type="sldNum"/>
          </p:nvPr>
        </p:nvSpPr>
        <p:spPr>
          <a:xfrm>
            <a:off x="457200" y="4743450"/>
            <a:ext cx="762000" cy="2739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chemeClr val="lt1"/>
              </a:buClr>
              <a:buSzPts val="1050"/>
              <a:buFont typeface="Calibri"/>
              <a:buNone/>
              <a:defRPr b="0" i="0" sz="1050" u="none" cap="none" strike="noStrike">
                <a:solidFill>
                  <a:schemeClr val="lt1"/>
                </a:solidFill>
                <a:latin typeface="Calibri"/>
                <a:ea typeface="Calibri"/>
                <a:cs typeface="Calibri"/>
                <a:sym typeface="Calibri"/>
              </a:defRPr>
            </a:lvl1pPr>
            <a:lvl2pPr indent="0" lvl="1" marL="0" marR="0" rtl="0" algn="l">
              <a:lnSpc>
                <a:spcPct val="100000"/>
              </a:lnSpc>
              <a:spcBef>
                <a:spcPts val="0"/>
              </a:spcBef>
              <a:spcAft>
                <a:spcPts val="0"/>
              </a:spcAft>
              <a:buClr>
                <a:schemeClr val="lt1"/>
              </a:buClr>
              <a:buSzPts val="1050"/>
              <a:buFont typeface="Calibri"/>
              <a:buNone/>
              <a:defRPr b="0" i="0" sz="1050" u="none" cap="none" strike="noStrike">
                <a:solidFill>
                  <a:schemeClr val="lt1"/>
                </a:solidFill>
                <a:latin typeface="Calibri"/>
                <a:ea typeface="Calibri"/>
                <a:cs typeface="Calibri"/>
                <a:sym typeface="Calibri"/>
              </a:defRPr>
            </a:lvl2pPr>
            <a:lvl3pPr indent="0" lvl="2" marL="0" marR="0" rtl="0" algn="l">
              <a:lnSpc>
                <a:spcPct val="100000"/>
              </a:lnSpc>
              <a:spcBef>
                <a:spcPts val="0"/>
              </a:spcBef>
              <a:spcAft>
                <a:spcPts val="0"/>
              </a:spcAft>
              <a:buClr>
                <a:schemeClr val="lt1"/>
              </a:buClr>
              <a:buSzPts val="1050"/>
              <a:buFont typeface="Calibri"/>
              <a:buNone/>
              <a:defRPr b="0" i="0" sz="1050" u="none" cap="none" strike="noStrike">
                <a:solidFill>
                  <a:schemeClr val="lt1"/>
                </a:solidFill>
                <a:latin typeface="Calibri"/>
                <a:ea typeface="Calibri"/>
                <a:cs typeface="Calibri"/>
                <a:sym typeface="Calibri"/>
              </a:defRPr>
            </a:lvl3pPr>
            <a:lvl4pPr indent="0" lvl="3" marL="0" marR="0" rtl="0" algn="l">
              <a:lnSpc>
                <a:spcPct val="100000"/>
              </a:lnSpc>
              <a:spcBef>
                <a:spcPts val="0"/>
              </a:spcBef>
              <a:spcAft>
                <a:spcPts val="0"/>
              </a:spcAft>
              <a:buClr>
                <a:schemeClr val="lt1"/>
              </a:buClr>
              <a:buSzPts val="1050"/>
              <a:buFont typeface="Calibri"/>
              <a:buNone/>
              <a:defRPr b="0" i="0" sz="1050" u="none" cap="none" strike="noStrike">
                <a:solidFill>
                  <a:schemeClr val="lt1"/>
                </a:solidFill>
                <a:latin typeface="Calibri"/>
                <a:ea typeface="Calibri"/>
                <a:cs typeface="Calibri"/>
                <a:sym typeface="Calibri"/>
              </a:defRPr>
            </a:lvl4pPr>
            <a:lvl5pPr indent="0" lvl="4" marL="0" marR="0" rtl="0" algn="l">
              <a:lnSpc>
                <a:spcPct val="100000"/>
              </a:lnSpc>
              <a:spcBef>
                <a:spcPts val="0"/>
              </a:spcBef>
              <a:spcAft>
                <a:spcPts val="0"/>
              </a:spcAft>
              <a:buClr>
                <a:schemeClr val="lt1"/>
              </a:buClr>
              <a:buSzPts val="1050"/>
              <a:buFont typeface="Calibri"/>
              <a:buNone/>
              <a:defRPr b="0" i="0" sz="1050" u="none" cap="none" strike="noStrike">
                <a:solidFill>
                  <a:schemeClr val="lt1"/>
                </a:solidFill>
                <a:latin typeface="Calibri"/>
                <a:ea typeface="Calibri"/>
                <a:cs typeface="Calibri"/>
                <a:sym typeface="Calibri"/>
              </a:defRPr>
            </a:lvl5pPr>
            <a:lvl6pPr indent="0" lvl="5" marL="0" marR="0" rtl="0" algn="l">
              <a:lnSpc>
                <a:spcPct val="100000"/>
              </a:lnSpc>
              <a:spcBef>
                <a:spcPts val="0"/>
              </a:spcBef>
              <a:spcAft>
                <a:spcPts val="0"/>
              </a:spcAft>
              <a:buClr>
                <a:schemeClr val="lt1"/>
              </a:buClr>
              <a:buSzPts val="1050"/>
              <a:buFont typeface="Calibri"/>
              <a:buNone/>
              <a:defRPr b="0" i="0" sz="1050" u="none" cap="none" strike="noStrike">
                <a:solidFill>
                  <a:schemeClr val="lt1"/>
                </a:solidFill>
                <a:latin typeface="Calibri"/>
                <a:ea typeface="Calibri"/>
                <a:cs typeface="Calibri"/>
                <a:sym typeface="Calibri"/>
              </a:defRPr>
            </a:lvl6pPr>
            <a:lvl7pPr indent="0" lvl="6" marL="0" marR="0" rtl="0" algn="l">
              <a:lnSpc>
                <a:spcPct val="100000"/>
              </a:lnSpc>
              <a:spcBef>
                <a:spcPts val="0"/>
              </a:spcBef>
              <a:spcAft>
                <a:spcPts val="0"/>
              </a:spcAft>
              <a:buClr>
                <a:schemeClr val="lt1"/>
              </a:buClr>
              <a:buSzPts val="1050"/>
              <a:buFont typeface="Calibri"/>
              <a:buNone/>
              <a:defRPr b="0" i="0" sz="1050" u="none" cap="none" strike="noStrike">
                <a:solidFill>
                  <a:schemeClr val="lt1"/>
                </a:solidFill>
                <a:latin typeface="Calibri"/>
                <a:ea typeface="Calibri"/>
                <a:cs typeface="Calibri"/>
                <a:sym typeface="Calibri"/>
              </a:defRPr>
            </a:lvl7pPr>
            <a:lvl8pPr indent="0" lvl="7" marL="0" marR="0" rtl="0" algn="l">
              <a:lnSpc>
                <a:spcPct val="100000"/>
              </a:lnSpc>
              <a:spcBef>
                <a:spcPts val="0"/>
              </a:spcBef>
              <a:spcAft>
                <a:spcPts val="0"/>
              </a:spcAft>
              <a:buClr>
                <a:schemeClr val="lt1"/>
              </a:buClr>
              <a:buSzPts val="1050"/>
              <a:buFont typeface="Calibri"/>
              <a:buNone/>
              <a:defRPr b="0" i="0" sz="1050" u="none" cap="none" strike="noStrike">
                <a:solidFill>
                  <a:schemeClr val="lt1"/>
                </a:solidFill>
                <a:latin typeface="Calibri"/>
                <a:ea typeface="Calibri"/>
                <a:cs typeface="Calibri"/>
                <a:sym typeface="Calibri"/>
              </a:defRPr>
            </a:lvl8pPr>
            <a:lvl9pPr indent="0" lvl="8" marL="0" marR="0" rtl="0" algn="l">
              <a:lnSpc>
                <a:spcPct val="100000"/>
              </a:lnSpc>
              <a:spcBef>
                <a:spcPts val="0"/>
              </a:spcBef>
              <a:spcAft>
                <a:spcPts val="0"/>
              </a:spcAft>
              <a:buClr>
                <a:schemeClr val="lt1"/>
              </a:buClr>
              <a:buSzPts val="1050"/>
              <a:buFont typeface="Calibri"/>
              <a:buNone/>
              <a:defRPr b="0" i="0" sz="105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type="twoObj">
  <p:cSld name="TWO_OBJECTS">
    <p:bg>
      <p:bgPr>
        <a:solidFill>
          <a:schemeClr val="lt1"/>
        </a:solidFill>
      </p:bgPr>
    </p:bg>
    <p:spTree>
      <p:nvGrpSpPr>
        <p:cNvPr id="294" name="Shape 294"/>
        <p:cNvGrpSpPr/>
        <p:nvPr/>
      </p:nvGrpSpPr>
      <p:grpSpPr>
        <a:xfrm>
          <a:off x="0" y="0"/>
          <a:ext cx="0" cy="0"/>
          <a:chOff x="0" y="0"/>
          <a:chExt cx="0" cy="0"/>
        </a:xfrm>
      </p:grpSpPr>
      <p:sp>
        <p:nvSpPr>
          <p:cNvPr id="295" name="Google Shape;295;p56"/>
          <p:cNvSpPr txBox="1"/>
          <p:nvPr>
            <p:ph type="title"/>
          </p:nvPr>
        </p:nvSpPr>
        <p:spPr>
          <a:xfrm>
            <a:off x="893700" y="205988"/>
            <a:ext cx="6462600" cy="8574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36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296" name="Google Shape;296;p56"/>
          <p:cNvSpPr txBox="1"/>
          <p:nvPr>
            <p:ph idx="1" type="body"/>
          </p:nvPr>
        </p:nvSpPr>
        <p:spPr>
          <a:xfrm>
            <a:off x="457200" y="1200150"/>
            <a:ext cx="4038600" cy="3394500"/>
          </a:xfrm>
          <a:prstGeom prst="rect">
            <a:avLst/>
          </a:prstGeom>
          <a:noFill/>
          <a:ln>
            <a:noFill/>
          </a:ln>
        </p:spPr>
        <p:txBody>
          <a:bodyPr anchorCtr="0" anchor="t" bIns="91425" lIns="91425" spcFirstLastPara="1" rIns="91425" wrap="square" tIns="91425">
            <a:noAutofit/>
          </a:bodyPr>
          <a:lstStyle>
            <a:lvl1pPr indent="-406400" lvl="0" marL="457200" rtl="0" algn="l">
              <a:lnSpc>
                <a:spcPct val="100000"/>
              </a:lnSpc>
              <a:spcBef>
                <a:spcPts val="600"/>
              </a:spcBef>
              <a:spcAft>
                <a:spcPts val="0"/>
              </a:spcAft>
              <a:buSzPts val="2800"/>
              <a:buChar char="▷"/>
              <a:defRPr sz="2800">
                <a:solidFill>
                  <a:srgbClr val="595959"/>
                </a:solidFill>
              </a:defRPr>
            </a:lvl1pPr>
            <a:lvl2pPr indent="-381000" lvl="1" marL="914400" rtl="0" algn="l">
              <a:lnSpc>
                <a:spcPct val="100000"/>
              </a:lnSpc>
              <a:spcBef>
                <a:spcPts val="480"/>
              </a:spcBef>
              <a:spcAft>
                <a:spcPts val="0"/>
              </a:spcAft>
              <a:buSzPts val="2400"/>
              <a:buChar char="○"/>
              <a:defRPr sz="2400">
                <a:solidFill>
                  <a:srgbClr val="595959"/>
                </a:solidFill>
              </a:defRPr>
            </a:lvl2pPr>
            <a:lvl3pPr indent="-355600" lvl="2" marL="1371600" rtl="0" algn="l">
              <a:lnSpc>
                <a:spcPct val="100000"/>
              </a:lnSpc>
              <a:spcBef>
                <a:spcPts val="480"/>
              </a:spcBef>
              <a:spcAft>
                <a:spcPts val="0"/>
              </a:spcAft>
              <a:buSzPts val="2000"/>
              <a:buChar char="■"/>
              <a:defRPr sz="2000">
                <a:solidFill>
                  <a:srgbClr val="595959"/>
                </a:solidFill>
              </a:defRPr>
            </a:lvl3pPr>
            <a:lvl4pPr indent="-342900" lvl="3" marL="1828800" rtl="0" algn="l">
              <a:lnSpc>
                <a:spcPct val="100000"/>
              </a:lnSpc>
              <a:spcBef>
                <a:spcPts val="360"/>
              </a:spcBef>
              <a:spcAft>
                <a:spcPts val="0"/>
              </a:spcAft>
              <a:buSzPts val="1800"/>
              <a:buChar char="●"/>
              <a:defRPr sz="1800">
                <a:solidFill>
                  <a:srgbClr val="595959"/>
                </a:solidFill>
              </a:defRPr>
            </a:lvl4pPr>
            <a:lvl5pPr indent="-342900" lvl="4" marL="2286000" rtl="0" algn="l">
              <a:lnSpc>
                <a:spcPct val="100000"/>
              </a:lnSpc>
              <a:spcBef>
                <a:spcPts val="360"/>
              </a:spcBef>
              <a:spcAft>
                <a:spcPts val="0"/>
              </a:spcAft>
              <a:buSzPts val="1800"/>
              <a:buChar char="○"/>
              <a:defRPr sz="1800">
                <a:solidFill>
                  <a:srgbClr val="595959"/>
                </a:solidFill>
              </a:defRPr>
            </a:lvl5pPr>
            <a:lvl6pPr indent="-342900" lvl="5" marL="2743200" rtl="0" algn="l">
              <a:lnSpc>
                <a:spcPct val="100000"/>
              </a:lnSpc>
              <a:spcBef>
                <a:spcPts val="360"/>
              </a:spcBef>
              <a:spcAft>
                <a:spcPts val="0"/>
              </a:spcAft>
              <a:buSzPts val="1800"/>
              <a:buChar char="■"/>
              <a:defRPr sz="1800"/>
            </a:lvl6pPr>
            <a:lvl7pPr indent="-342900" lvl="6" marL="3200400" rtl="0" algn="l">
              <a:lnSpc>
                <a:spcPct val="100000"/>
              </a:lnSpc>
              <a:spcBef>
                <a:spcPts val="360"/>
              </a:spcBef>
              <a:spcAft>
                <a:spcPts val="0"/>
              </a:spcAft>
              <a:buSzPts val="1800"/>
              <a:buChar char="●"/>
              <a:defRPr sz="1800"/>
            </a:lvl7pPr>
            <a:lvl8pPr indent="-342900" lvl="7" marL="3657600" rtl="0" algn="l">
              <a:lnSpc>
                <a:spcPct val="100000"/>
              </a:lnSpc>
              <a:spcBef>
                <a:spcPts val="360"/>
              </a:spcBef>
              <a:spcAft>
                <a:spcPts val="0"/>
              </a:spcAft>
              <a:buSzPts val="1800"/>
              <a:buChar char="○"/>
              <a:defRPr sz="1800"/>
            </a:lvl8pPr>
            <a:lvl9pPr indent="-342900" lvl="8" marL="4114800" rtl="0" algn="l">
              <a:lnSpc>
                <a:spcPct val="100000"/>
              </a:lnSpc>
              <a:spcBef>
                <a:spcPts val="360"/>
              </a:spcBef>
              <a:spcAft>
                <a:spcPts val="0"/>
              </a:spcAft>
              <a:buSzPts val="1800"/>
              <a:buChar char="■"/>
              <a:defRPr sz="1800"/>
            </a:lvl9pPr>
          </a:lstStyle>
          <a:p/>
        </p:txBody>
      </p:sp>
      <p:sp>
        <p:nvSpPr>
          <p:cNvPr id="297" name="Google Shape;297;p56"/>
          <p:cNvSpPr txBox="1"/>
          <p:nvPr>
            <p:ph idx="2" type="body"/>
          </p:nvPr>
        </p:nvSpPr>
        <p:spPr>
          <a:xfrm>
            <a:off x="4648200" y="1200150"/>
            <a:ext cx="4038600" cy="3394500"/>
          </a:xfrm>
          <a:prstGeom prst="rect">
            <a:avLst/>
          </a:prstGeom>
          <a:noFill/>
          <a:ln>
            <a:noFill/>
          </a:ln>
        </p:spPr>
        <p:txBody>
          <a:bodyPr anchorCtr="0" anchor="t" bIns="91425" lIns="91425" spcFirstLastPara="1" rIns="91425" wrap="square" tIns="91425">
            <a:noAutofit/>
          </a:bodyPr>
          <a:lstStyle>
            <a:lvl1pPr indent="-406400" lvl="0" marL="457200" rtl="0" algn="l">
              <a:lnSpc>
                <a:spcPct val="100000"/>
              </a:lnSpc>
              <a:spcBef>
                <a:spcPts val="600"/>
              </a:spcBef>
              <a:spcAft>
                <a:spcPts val="0"/>
              </a:spcAft>
              <a:buSzPts val="2800"/>
              <a:buChar char="▷"/>
              <a:defRPr sz="2800"/>
            </a:lvl1pPr>
            <a:lvl2pPr indent="-381000" lvl="1" marL="914400" rtl="0" algn="l">
              <a:lnSpc>
                <a:spcPct val="100000"/>
              </a:lnSpc>
              <a:spcBef>
                <a:spcPts val="480"/>
              </a:spcBef>
              <a:spcAft>
                <a:spcPts val="0"/>
              </a:spcAft>
              <a:buSzPts val="2400"/>
              <a:buChar char="○"/>
              <a:defRPr sz="2400"/>
            </a:lvl2pPr>
            <a:lvl3pPr indent="-355600" lvl="2" marL="1371600" rtl="0" algn="l">
              <a:lnSpc>
                <a:spcPct val="100000"/>
              </a:lnSpc>
              <a:spcBef>
                <a:spcPts val="480"/>
              </a:spcBef>
              <a:spcAft>
                <a:spcPts val="0"/>
              </a:spcAft>
              <a:buSzPts val="2000"/>
              <a:buChar char="■"/>
              <a:defRPr sz="2000"/>
            </a:lvl3pPr>
            <a:lvl4pPr indent="-342900" lvl="3" marL="1828800" rtl="0" algn="l">
              <a:lnSpc>
                <a:spcPct val="100000"/>
              </a:lnSpc>
              <a:spcBef>
                <a:spcPts val="360"/>
              </a:spcBef>
              <a:spcAft>
                <a:spcPts val="0"/>
              </a:spcAft>
              <a:buSzPts val="1800"/>
              <a:buChar char="●"/>
              <a:defRPr sz="1800"/>
            </a:lvl4pPr>
            <a:lvl5pPr indent="-342900" lvl="4" marL="2286000" rtl="0" algn="l">
              <a:lnSpc>
                <a:spcPct val="100000"/>
              </a:lnSpc>
              <a:spcBef>
                <a:spcPts val="360"/>
              </a:spcBef>
              <a:spcAft>
                <a:spcPts val="0"/>
              </a:spcAft>
              <a:buSzPts val="1800"/>
              <a:buChar char="○"/>
              <a:defRPr sz="1800"/>
            </a:lvl5pPr>
            <a:lvl6pPr indent="-342900" lvl="5" marL="2743200" rtl="0" algn="l">
              <a:lnSpc>
                <a:spcPct val="100000"/>
              </a:lnSpc>
              <a:spcBef>
                <a:spcPts val="360"/>
              </a:spcBef>
              <a:spcAft>
                <a:spcPts val="0"/>
              </a:spcAft>
              <a:buSzPts val="1800"/>
              <a:buChar char="■"/>
              <a:defRPr sz="1800"/>
            </a:lvl6pPr>
            <a:lvl7pPr indent="-342900" lvl="6" marL="3200400" rtl="0" algn="l">
              <a:lnSpc>
                <a:spcPct val="100000"/>
              </a:lnSpc>
              <a:spcBef>
                <a:spcPts val="360"/>
              </a:spcBef>
              <a:spcAft>
                <a:spcPts val="0"/>
              </a:spcAft>
              <a:buSzPts val="1800"/>
              <a:buChar char="●"/>
              <a:defRPr sz="1800"/>
            </a:lvl7pPr>
            <a:lvl8pPr indent="-342900" lvl="7" marL="3657600" rtl="0" algn="l">
              <a:lnSpc>
                <a:spcPct val="100000"/>
              </a:lnSpc>
              <a:spcBef>
                <a:spcPts val="360"/>
              </a:spcBef>
              <a:spcAft>
                <a:spcPts val="0"/>
              </a:spcAft>
              <a:buSzPts val="1800"/>
              <a:buChar char="○"/>
              <a:defRPr sz="1800"/>
            </a:lvl8pPr>
            <a:lvl9pPr indent="-342900" lvl="8" marL="4114800" rtl="0" algn="l">
              <a:lnSpc>
                <a:spcPct val="100000"/>
              </a:lnSpc>
              <a:spcBef>
                <a:spcPts val="360"/>
              </a:spcBef>
              <a:spcAft>
                <a:spcPts val="0"/>
              </a:spcAft>
              <a:buSzPts val="1800"/>
              <a:buChar char="■"/>
              <a:defRPr sz="1800"/>
            </a:lvl9pPr>
          </a:lstStyle>
          <a:p/>
        </p:txBody>
      </p:sp>
      <p:sp>
        <p:nvSpPr>
          <p:cNvPr id="298" name="Google Shape;298;p56"/>
          <p:cNvSpPr txBox="1"/>
          <p:nvPr>
            <p:ph idx="11" type="ftr"/>
          </p:nvPr>
        </p:nvSpPr>
        <p:spPr>
          <a:xfrm>
            <a:off x="1295400" y="4743449"/>
            <a:ext cx="57912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595959"/>
              </a:buClr>
              <a:buSzPts val="1400"/>
              <a:buFont typeface="Arial"/>
              <a:buNone/>
              <a:defRPr b="0" i="0" sz="1400" u="none" cap="none" strike="noStrike">
                <a:solidFill>
                  <a:srgbClr val="5959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99" name="Google Shape;299;p56"/>
          <p:cNvSpPr txBox="1"/>
          <p:nvPr>
            <p:ph idx="12" type="sldNum"/>
          </p:nvPr>
        </p:nvSpPr>
        <p:spPr>
          <a:xfrm>
            <a:off x="0" y="0"/>
            <a:ext cx="3000000" cy="225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595959"/>
              </a:buClr>
              <a:buSzPts val="1400"/>
              <a:buFont typeface="Arial"/>
              <a:buNone/>
              <a:defRPr b="0" i="0" sz="1400" u="none" cap="none" strike="noStrike">
                <a:solidFill>
                  <a:srgbClr val="595959"/>
                </a:solidFill>
                <a:latin typeface="Arial"/>
                <a:ea typeface="Arial"/>
                <a:cs typeface="Arial"/>
                <a:sym typeface="Arial"/>
              </a:defRPr>
            </a:lvl1pPr>
            <a:lvl2pPr indent="0" lvl="1" marL="0" marR="0" rtl="0" algn="l">
              <a:lnSpc>
                <a:spcPct val="100000"/>
              </a:lnSpc>
              <a:spcBef>
                <a:spcPts val="0"/>
              </a:spcBef>
              <a:spcAft>
                <a:spcPts val="0"/>
              </a:spcAft>
              <a:buClr>
                <a:srgbClr val="595959"/>
              </a:buClr>
              <a:buSzPts val="1400"/>
              <a:buFont typeface="Arial"/>
              <a:buNone/>
              <a:defRPr b="0" i="0" sz="1400" u="none" cap="none" strike="noStrike">
                <a:solidFill>
                  <a:srgbClr val="595959"/>
                </a:solidFill>
                <a:latin typeface="Arial"/>
                <a:ea typeface="Arial"/>
                <a:cs typeface="Arial"/>
                <a:sym typeface="Arial"/>
              </a:defRPr>
            </a:lvl2pPr>
            <a:lvl3pPr indent="0" lvl="2" marL="0" marR="0" rtl="0" algn="l">
              <a:lnSpc>
                <a:spcPct val="100000"/>
              </a:lnSpc>
              <a:spcBef>
                <a:spcPts val="0"/>
              </a:spcBef>
              <a:spcAft>
                <a:spcPts val="0"/>
              </a:spcAft>
              <a:buClr>
                <a:srgbClr val="595959"/>
              </a:buClr>
              <a:buSzPts val="1400"/>
              <a:buFont typeface="Arial"/>
              <a:buNone/>
              <a:defRPr b="0" i="0" sz="1400" u="none" cap="none" strike="noStrike">
                <a:solidFill>
                  <a:srgbClr val="595959"/>
                </a:solidFill>
                <a:latin typeface="Arial"/>
                <a:ea typeface="Arial"/>
                <a:cs typeface="Arial"/>
                <a:sym typeface="Arial"/>
              </a:defRPr>
            </a:lvl3pPr>
            <a:lvl4pPr indent="0" lvl="3" marL="0" marR="0" rtl="0" algn="l">
              <a:lnSpc>
                <a:spcPct val="100000"/>
              </a:lnSpc>
              <a:spcBef>
                <a:spcPts val="0"/>
              </a:spcBef>
              <a:spcAft>
                <a:spcPts val="0"/>
              </a:spcAft>
              <a:buClr>
                <a:srgbClr val="595959"/>
              </a:buClr>
              <a:buSzPts val="1400"/>
              <a:buFont typeface="Arial"/>
              <a:buNone/>
              <a:defRPr b="0" i="0" sz="1400" u="none" cap="none" strike="noStrike">
                <a:solidFill>
                  <a:srgbClr val="595959"/>
                </a:solidFill>
                <a:latin typeface="Arial"/>
                <a:ea typeface="Arial"/>
                <a:cs typeface="Arial"/>
                <a:sym typeface="Arial"/>
              </a:defRPr>
            </a:lvl4pPr>
            <a:lvl5pPr indent="0" lvl="4" marL="0" marR="0" rtl="0" algn="l">
              <a:lnSpc>
                <a:spcPct val="100000"/>
              </a:lnSpc>
              <a:spcBef>
                <a:spcPts val="0"/>
              </a:spcBef>
              <a:spcAft>
                <a:spcPts val="0"/>
              </a:spcAft>
              <a:buClr>
                <a:srgbClr val="595959"/>
              </a:buClr>
              <a:buSzPts val="1400"/>
              <a:buFont typeface="Arial"/>
              <a:buNone/>
              <a:defRPr b="0" i="0" sz="1400" u="none" cap="none" strike="noStrike">
                <a:solidFill>
                  <a:srgbClr val="595959"/>
                </a:solidFill>
                <a:latin typeface="Arial"/>
                <a:ea typeface="Arial"/>
                <a:cs typeface="Arial"/>
                <a:sym typeface="Arial"/>
              </a:defRPr>
            </a:lvl5pPr>
            <a:lvl6pPr indent="0" lvl="5" marL="0" marR="0" rtl="0" algn="l">
              <a:lnSpc>
                <a:spcPct val="100000"/>
              </a:lnSpc>
              <a:spcBef>
                <a:spcPts val="0"/>
              </a:spcBef>
              <a:spcAft>
                <a:spcPts val="0"/>
              </a:spcAft>
              <a:buClr>
                <a:srgbClr val="595959"/>
              </a:buClr>
              <a:buSzPts val="1400"/>
              <a:buFont typeface="Arial"/>
              <a:buNone/>
              <a:defRPr b="0" i="0" sz="1400" u="none" cap="none" strike="noStrike">
                <a:solidFill>
                  <a:srgbClr val="595959"/>
                </a:solidFill>
                <a:latin typeface="Arial"/>
                <a:ea typeface="Arial"/>
                <a:cs typeface="Arial"/>
                <a:sym typeface="Arial"/>
              </a:defRPr>
            </a:lvl6pPr>
            <a:lvl7pPr indent="0" lvl="6" marL="0" marR="0" rtl="0" algn="l">
              <a:lnSpc>
                <a:spcPct val="100000"/>
              </a:lnSpc>
              <a:spcBef>
                <a:spcPts val="0"/>
              </a:spcBef>
              <a:spcAft>
                <a:spcPts val="0"/>
              </a:spcAft>
              <a:buClr>
                <a:srgbClr val="595959"/>
              </a:buClr>
              <a:buSzPts val="1400"/>
              <a:buFont typeface="Arial"/>
              <a:buNone/>
              <a:defRPr b="0" i="0" sz="1400" u="none" cap="none" strike="noStrike">
                <a:solidFill>
                  <a:srgbClr val="595959"/>
                </a:solidFill>
                <a:latin typeface="Arial"/>
                <a:ea typeface="Arial"/>
                <a:cs typeface="Arial"/>
                <a:sym typeface="Arial"/>
              </a:defRPr>
            </a:lvl7pPr>
            <a:lvl8pPr indent="0" lvl="7" marL="0" marR="0" rtl="0" algn="l">
              <a:lnSpc>
                <a:spcPct val="100000"/>
              </a:lnSpc>
              <a:spcBef>
                <a:spcPts val="0"/>
              </a:spcBef>
              <a:spcAft>
                <a:spcPts val="0"/>
              </a:spcAft>
              <a:buClr>
                <a:srgbClr val="595959"/>
              </a:buClr>
              <a:buSzPts val="1400"/>
              <a:buFont typeface="Arial"/>
              <a:buNone/>
              <a:defRPr b="0" i="0" sz="1400" u="none" cap="none" strike="noStrike">
                <a:solidFill>
                  <a:srgbClr val="595959"/>
                </a:solidFill>
                <a:latin typeface="Arial"/>
                <a:ea typeface="Arial"/>
                <a:cs typeface="Arial"/>
                <a:sym typeface="Arial"/>
              </a:defRPr>
            </a:lvl8pPr>
            <a:lvl9pPr indent="0" lvl="8" marL="0" marR="0" rtl="0" algn="l">
              <a:lnSpc>
                <a:spcPct val="100000"/>
              </a:lnSpc>
              <a:spcBef>
                <a:spcPts val="0"/>
              </a:spcBef>
              <a:spcAft>
                <a:spcPts val="0"/>
              </a:spcAft>
              <a:buClr>
                <a:srgbClr val="595959"/>
              </a:buClr>
              <a:buSzPts val="1400"/>
              <a:buFont typeface="Arial"/>
              <a:buNone/>
              <a:defRPr b="0" i="0" sz="1400" u="none" cap="none" strike="noStrike">
                <a:solidFill>
                  <a:srgbClr val="59595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6.xml"/><Relationship Id="rId11" Type="http://schemas.openxmlformats.org/officeDocument/2006/relationships/slideLayout" Target="../slideLayouts/slideLayout27.xml"/><Relationship Id="rId22" Type="http://schemas.openxmlformats.org/officeDocument/2006/relationships/slideLayout" Target="../slideLayouts/slideLayout38.xml"/><Relationship Id="rId10" Type="http://schemas.openxmlformats.org/officeDocument/2006/relationships/slideLayout" Target="../slideLayouts/slideLayout26.xml"/><Relationship Id="rId21" Type="http://schemas.openxmlformats.org/officeDocument/2006/relationships/slideLayout" Target="../slideLayouts/slideLayout37.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23" Type="http://schemas.openxmlformats.org/officeDocument/2006/relationships/theme" Target="../theme/theme3.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5" Type="http://schemas.openxmlformats.org/officeDocument/2006/relationships/slideLayout" Target="../slideLayouts/slideLayout31.xml"/><Relationship Id="rId14" Type="http://schemas.openxmlformats.org/officeDocument/2006/relationships/slideLayout" Target="../slideLayouts/slideLayout30.xml"/><Relationship Id="rId17" Type="http://schemas.openxmlformats.org/officeDocument/2006/relationships/slideLayout" Target="../slideLayouts/slideLayout33.xml"/><Relationship Id="rId16" Type="http://schemas.openxmlformats.org/officeDocument/2006/relationships/slideLayout" Target="../slideLayouts/slideLayout32.xml"/><Relationship Id="rId5" Type="http://schemas.openxmlformats.org/officeDocument/2006/relationships/slideLayout" Target="../slideLayouts/slideLayout21.xml"/><Relationship Id="rId19" Type="http://schemas.openxmlformats.org/officeDocument/2006/relationships/slideLayout" Target="../slideLayouts/slideLayout35.xml"/><Relationship Id="rId6" Type="http://schemas.openxmlformats.org/officeDocument/2006/relationships/slideLayout" Target="../slideLayouts/slideLayout22.xml"/><Relationship Id="rId18" Type="http://schemas.openxmlformats.org/officeDocument/2006/relationships/slideLayout" Target="../slideLayouts/slideLayout34.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theme" Target="../theme/theme4.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9" Type="http://schemas.openxmlformats.org/officeDocument/2006/relationships/theme" Target="../theme/theme5.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76" name="Shape 76"/>
        <p:cNvGrpSpPr/>
        <p:nvPr/>
      </p:nvGrpSpPr>
      <p:grpSpPr>
        <a:xfrm>
          <a:off x="0" y="0"/>
          <a:ext cx="0" cy="0"/>
          <a:chOff x="0" y="0"/>
          <a:chExt cx="0" cy="0"/>
        </a:xfrm>
      </p:grpSpPr>
      <p:sp>
        <p:nvSpPr>
          <p:cNvPr id="77" name="Google Shape;77;p18"/>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8" name="Google Shape;78;p18"/>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rtl="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79" name="Google Shape;79;p18"/>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2"/>
                </a:solidFill>
                <a:latin typeface="Roboto"/>
                <a:ea typeface="Roboto"/>
                <a:cs typeface="Roboto"/>
                <a:sym typeface="Roboto"/>
              </a:defRPr>
            </a:lvl1pPr>
            <a:lvl2pPr lvl="1" rtl="0" algn="r">
              <a:buNone/>
              <a:defRPr sz="1000">
                <a:solidFill>
                  <a:schemeClr val="lt2"/>
                </a:solidFill>
                <a:latin typeface="Roboto"/>
                <a:ea typeface="Roboto"/>
                <a:cs typeface="Roboto"/>
                <a:sym typeface="Roboto"/>
              </a:defRPr>
            </a:lvl2pPr>
            <a:lvl3pPr lvl="2" rtl="0" algn="r">
              <a:buNone/>
              <a:defRPr sz="1000">
                <a:solidFill>
                  <a:schemeClr val="lt2"/>
                </a:solidFill>
                <a:latin typeface="Roboto"/>
                <a:ea typeface="Roboto"/>
                <a:cs typeface="Roboto"/>
                <a:sym typeface="Roboto"/>
              </a:defRPr>
            </a:lvl3pPr>
            <a:lvl4pPr lvl="3" rtl="0" algn="r">
              <a:buNone/>
              <a:defRPr sz="1000">
                <a:solidFill>
                  <a:schemeClr val="lt2"/>
                </a:solidFill>
                <a:latin typeface="Roboto"/>
                <a:ea typeface="Roboto"/>
                <a:cs typeface="Roboto"/>
                <a:sym typeface="Roboto"/>
              </a:defRPr>
            </a:lvl4pPr>
            <a:lvl5pPr lvl="4" rtl="0" algn="r">
              <a:buNone/>
              <a:defRPr sz="1000">
                <a:solidFill>
                  <a:schemeClr val="lt2"/>
                </a:solidFill>
                <a:latin typeface="Roboto"/>
                <a:ea typeface="Roboto"/>
                <a:cs typeface="Roboto"/>
                <a:sym typeface="Roboto"/>
              </a:defRPr>
            </a:lvl5pPr>
            <a:lvl6pPr lvl="5" rtl="0" algn="r">
              <a:buNone/>
              <a:defRPr sz="1000">
                <a:solidFill>
                  <a:schemeClr val="lt2"/>
                </a:solidFill>
                <a:latin typeface="Roboto"/>
                <a:ea typeface="Roboto"/>
                <a:cs typeface="Roboto"/>
                <a:sym typeface="Roboto"/>
              </a:defRPr>
            </a:lvl6pPr>
            <a:lvl7pPr lvl="6" rtl="0" algn="r">
              <a:buNone/>
              <a:defRPr sz="1000">
                <a:solidFill>
                  <a:schemeClr val="lt2"/>
                </a:solidFill>
                <a:latin typeface="Roboto"/>
                <a:ea typeface="Roboto"/>
                <a:cs typeface="Roboto"/>
                <a:sym typeface="Roboto"/>
              </a:defRPr>
            </a:lvl7pPr>
            <a:lvl8pPr lvl="7" rtl="0" algn="r">
              <a:buNone/>
              <a:defRPr sz="1000">
                <a:solidFill>
                  <a:schemeClr val="lt2"/>
                </a:solidFill>
                <a:latin typeface="Roboto"/>
                <a:ea typeface="Roboto"/>
                <a:cs typeface="Roboto"/>
                <a:sym typeface="Roboto"/>
              </a:defRPr>
            </a:lvl8pPr>
            <a:lvl9pPr lvl="8" rtl="0"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3" name="Shape 203"/>
        <p:cNvGrpSpPr/>
        <p:nvPr/>
      </p:nvGrpSpPr>
      <p:grpSpPr>
        <a:xfrm>
          <a:off x="0" y="0"/>
          <a:ext cx="0" cy="0"/>
          <a:chOff x="0" y="0"/>
          <a:chExt cx="0" cy="0"/>
        </a:xfrm>
      </p:grpSpPr>
      <p:pic>
        <p:nvPicPr>
          <p:cNvPr id="204" name="Google Shape;204;p41"/>
          <p:cNvPicPr preferRelativeResize="0"/>
          <p:nvPr/>
        </p:nvPicPr>
        <p:blipFill rotWithShape="1">
          <a:blip r:embed="rId1">
            <a:alphaModFix/>
          </a:blip>
          <a:srcRect b="0" l="0" r="0" t="0"/>
          <a:stretch/>
        </p:blipFill>
        <p:spPr>
          <a:xfrm>
            <a:off x="0" y="-2061"/>
            <a:ext cx="9144000" cy="5153537"/>
          </a:xfrm>
          <a:prstGeom prst="rect">
            <a:avLst/>
          </a:prstGeom>
          <a:noFill/>
          <a:ln>
            <a:noFill/>
          </a:ln>
        </p:spPr>
      </p:pic>
      <p:sp>
        <p:nvSpPr>
          <p:cNvPr id="205" name="Google Shape;205;p41"/>
          <p:cNvSpPr txBox="1"/>
          <p:nvPr>
            <p:ph type="title"/>
          </p:nvPr>
        </p:nvSpPr>
        <p:spPr>
          <a:xfrm>
            <a:off x="628650" y="526508"/>
            <a:ext cx="7886700" cy="994200"/>
          </a:xfrm>
          <a:prstGeom prst="rect">
            <a:avLst/>
          </a:prstGeom>
          <a:noFill/>
          <a:ln>
            <a:noFill/>
          </a:ln>
        </p:spPr>
        <p:txBody>
          <a:bodyPr anchorCtr="0" anchor="b" bIns="34275" lIns="68575" spcFirstLastPara="1" rIns="68575" wrap="square" tIns="34275">
            <a:normAutofit/>
          </a:bodyPr>
          <a:lstStyle>
            <a:lvl1pPr lvl="0" marR="0" rtl="0" algn="l">
              <a:lnSpc>
                <a:spcPct val="90000"/>
              </a:lnSpc>
              <a:spcBef>
                <a:spcPts val="0"/>
              </a:spcBef>
              <a:spcAft>
                <a:spcPts val="0"/>
              </a:spcAft>
              <a:buClr>
                <a:srgbClr val="5A4696"/>
              </a:buClr>
              <a:buSzPts val="3000"/>
              <a:buFont typeface="Avenir"/>
              <a:buNone/>
              <a:defRPr b="0" i="0" sz="3000" u="none" cap="none" strike="noStrike">
                <a:solidFill>
                  <a:srgbClr val="5A4696"/>
                </a:solidFill>
                <a:latin typeface="Avenir"/>
                <a:ea typeface="Avenir"/>
                <a:cs typeface="Avenir"/>
                <a:sym typeface="Avenir"/>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206" name="Google Shape;206;p41"/>
          <p:cNvSpPr txBox="1"/>
          <p:nvPr>
            <p:ph idx="1" type="body"/>
          </p:nvPr>
        </p:nvSpPr>
        <p:spPr>
          <a:xfrm>
            <a:off x="628650" y="1621882"/>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rgbClr val="242424"/>
              </a:buClr>
              <a:buSzPts val="2100"/>
              <a:buFont typeface="Arial"/>
              <a:buChar char="•"/>
              <a:defRPr b="0" i="0" sz="2100" u="none" cap="none" strike="noStrike">
                <a:solidFill>
                  <a:srgbClr val="242424"/>
                </a:solidFill>
                <a:latin typeface="Avenir"/>
                <a:ea typeface="Avenir"/>
                <a:cs typeface="Avenir"/>
                <a:sym typeface="Avenir"/>
              </a:defRPr>
            </a:lvl1pPr>
            <a:lvl2pPr indent="-342900" lvl="1" marL="914400" marR="0" rtl="0" algn="l">
              <a:lnSpc>
                <a:spcPct val="90000"/>
              </a:lnSpc>
              <a:spcBef>
                <a:spcPts val="400"/>
              </a:spcBef>
              <a:spcAft>
                <a:spcPts val="0"/>
              </a:spcAft>
              <a:buClr>
                <a:srgbClr val="242424"/>
              </a:buClr>
              <a:buSzPts val="1800"/>
              <a:buFont typeface="Arial"/>
              <a:buChar char="•"/>
              <a:defRPr b="0" i="0" sz="1800" u="none" cap="none" strike="noStrike">
                <a:solidFill>
                  <a:srgbClr val="242424"/>
                </a:solidFill>
                <a:latin typeface="Avenir"/>
                <a:ea typeface="Avenir"/>
                <a:cs typeface="Avenir"/>
                <a:sym typeface="Avenir"/>
              </a:defRPr>
            </a:lvl2pPr>
            <a:lvl3pPr indent="-323850" lvl="2" marL="1371600" marR="0" rtl="0" algn="l">
              <a:lnSpc>
                <a:spcPct val="90000"/>
              </a:lnSpc>
              <a:spcBef>
                <a:spcPts val="400"/>
              </a:spcBef>
              <a:spcAft>
                <a:spcPts val="0"/>
              </a:spcAft>
              <a:buClr>
                <a:srgbClr val="242424"/>
              </a:buClr>
              <a:buSzPts val="1500"/>
              <a:buFont typeface="Arial"/>
              <a:buChar char="•"/>
              <a:defRPr b="0" i="0" sz="1500" u="none" cap="none" strike="noStrike">
                <a:solidFill>
                  <a:srgbClr val="242424"/>
                </a:solidFill>
                <a:latin typeface="Avenir"/>
                <a:ea typeface="Avenir"/>
                <a:cs typeface="Avenir"/>
                <a:sym typeface="Avenir"/>
              </a:defRPr>
            </a:lvl3pPr>
            <a:lvl4pPr indent="-317500" lvl="3" marL="1828800" marR="0" rtl="0" algn="l">
              <a:lnSpc>
                <a:spcPct val="90000"/>
              </a:lnSpc>
              <a:spcBef>
                <a:spcPts val="400"/>
              </a:spcBef>
              <a:spcAft>
                <a:spcPts val="0"/>
              </a:spcAft>
              <a:buClr>
                <a:srgbClr val="242424"/>
              </a:buClr>
              <a:buSzPts val="1400"/>
              <a:buFont typeface="Arial"/>
              <a:buChar char="•"/>
              <a:defRPr b="0" i="0" sz="1400" u="none" cap="none" strike="noStrike">
                <a:solidFill>
                  <a:srgbClr val="242424"/>
                </a:solidFill>
                <a:latin typeface="Avenir"/>
                <a:ea typeface="Avenir"/>
                <a:cs typeface="Avenir"/>
                <a:sym typeface="Avenir"/>
              </a:defRPr>
            </a:lvl4pPr>
            <a:lvl5pPr indent="-317500" lvl="4" marL="2286000" marR="0" rtl="0" algn="l">
              <a:lnSpc>
                <a:spcPct val="90000"/>
              </a:lnSpc>
              <a:spcBef>
                <a:spcPts val="400"/>
              </a:spcBef>
              <a:spcAft>
                <a:spcPts val="0"/>
              </a:spcAft>
              <a:buClr>
                <a:srgbClr val="242424"/>
              </a:buClr>
              <a:buSzPts val="1400"/>
              <a:buFont typeface="Arial"/>
              <a:buChar char="•"/>
              <a:defRPr b="0" i="0" sz="1400" u="none" cap="none" strike="noStrike">
                <a:solidFill>
                  <a:srgbClr val="242424"/>
                </a:solidFill>
                <a:latin typeface="Avenir"/>
                <a:ea typeface="Avenir"/>
                <a:cs typeface="Avenir"/>
                <a:sym typeface="Avenir"/>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86" r:id="rId2"/>
    <p:sldLayoutId id="2147483687" r:id="rId3"/>
    <p:sldLayoutId id="2147483688" r:id="rId4"/>
    <p:sldLayoutId id="2147483689" r:id="rId5"/>
    <p:sldLayoutId id="2147483690" r:id="rId6"/>
    <p:sldLayoutId id="2147483691"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241" name="Shape 241"/>
        <p:cNvGrpSpPr/>
        <p:nvPr/>
      </p:nvGrpSpPr>
      <p:grpSpPr>
        <a:xfrm>
          <a:off x="0" y="0"/>
          <a:ext cx="0" cy="0"/>
          <a:chOff x="0" y="0"/>
          <a:chExt cx="0" cy="0"/>
        </a:xfrm>
      </p:grpSpPr>
      <p:sp>
        <p:nvSpPr>
          <p:cNvPr id="242" name="Google Shape;242;p48"/>
          <p:cNvSpPr txBox="1"/>
          <p:nvPr>
            <p:ph type="title"/>
          </p:nvPr>
        </p:nvSpPr>
        <p:spPr>
          <a:xfrm>
            <a:off x="893700" y="205988"/>
            <a:ext cx="6462600" cy="8574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1pPr>
            <a:lvl2pPr lvl="1"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2pPr>
            <a:lvl3pPr lvl="2"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3pPr>
            <a:lvl4pPr lvl="3"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4pPr>
            <a:lvl5pPr lvl="4"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5pPr>
            <a:lvl6pPr lvl="5"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6pPr>
            <a:lvl7pPr lvl="6"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7pPr>
            <a:lvl8pPr lvl="7"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8pPr>
            <a:lvl9pPr lvl="8"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9pPr>
          </a:lstStyle>
          <a:p/>
        </p:txBody>
      </p:sp>
      <p:sp>
        <p:nvSpPr>
          <p:cNvPr id="243" name="Google Shape;243;p48"/>
          <p:cNvSpPr txBox="1"/>
          <p:nvPr>
            <p:ph idx="1" type="body"/>
          </p:nvPr>
        </p:nvSpPr>
        <p:spPr>
          <a:xfrm>
            <a:off x="893700" y="1373588"/>
            <a:ext cx="6462600" cy="3552300"/>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600"/>
              </a:spcBef>
              <a:spcAft>
                <a:spcPts val="0"/>
              </a:spcAft>
              <a:buClr>
                <a:srgbClr val="677480"/>
              </a:buClr>
              <a:buSzPts val="3000"/>
              <a:buFont typeface="Lato"/>
              <a:buChar char="▷"/>
              <a:defRPr b="0" i="0" sz="3000" u="none" cap="none" strike="noStrike">
                <a:solidFill>
                  <a:srgbClr val="677480"/>
                </a:solidFill>
                <a:latin typeface="Lato"/>
                <a:ea typeface="Lato"/>
                <a:cs typeface="Lato"/>
                <a:sym typeface="Lato"/>
              </a:defRPr>
            </a:lvl1pPr>
            <a:lvl2pPr indent="-381000" lvl="1" marL="914400" marR="0" rtl="0" algn="l">
              <a:lnSpc>
                <a:spcPct val="100000"/>
              </a:lnSpc>
              <a:spcBef>
                <a:spcPts val="480"/>
              </a:spcBef>
              <a:spcAft>
                <a:spcPts val="0"/>
              </a:spcAft>
              <a:buClr>
                <a:srgbClr val="677480"/>
              </a:buClr>
              <a:buSzPts val="2400"/>
              <a:buFont typeface="Lato"/>
              <a:buChar char="○"/>
              <a:defRPr b="0" i="0" sz="2400" u="none" cap="none" strike="noStrike">
                <a:solidFill>
                  <a:srgbClr val="677480"/>
                </a:solidFill>
                <a:latin typeface="Lato"/>
                <a:ea typeface="Lato"/>
                <a:cs typeface="Lato"/>
                <a:sym typeface="Lato"/>
              </a:defRPr>
            </a:lvl2pPr>
            <a:lvl3pPr indent="-381000" lvl="2" marL="1371600" marR="0" rtl="0" algn="l">
              <a:lnSpc>
                <a:spcPct val="100000"/>
              </a:lnSpc>
              <a:spcBef>
                <a:spcPts val="480"/>
              </a:spcBef>
              <a:spcAft>
                <a:spcPts val="0"/>
              </a:spcAft>
              <a:buClr>
                <a:srgbClr val="677480"/>
              </a:buClr>
              <a:buSzPts val="2400"/>
              <a:buFont typeface="Lato"/>
              <a:buChar char="■"/>
              <a:defRPr b="0" i="0" sz="2400" u="none" cap="none" strike="noStrike">
                <a:solidFill>
                  <a:srgbClr val="677480"/>
                </a:solidFill>
                <a:latin typeface="Lato"/>
                <a:ea typeface="Lato"/>
                <a:cs typeface="Lato"/>
                <a:sym typeface="Lato"/>
              </a:defRPr>
            </a:lvl3pPr>
            <a:lvl4pPr indent="-342900" lvl="3" marL="1828800" marR="0" rtl="0" algn="l">
              <a:lnSpc>
                <a:spcPct val="100000"/>
              </a:lnSpc>
              <a:spcBef>
                <a:spcPts val="360"/>
              </a:spcBef>
              <a:spcAft>
                <a:spcPts val="0"/>
              </a:spcAft>
              <a:buClr>
                <a:srgbClr val="677480"/>
              </a:buClr>
              <a:buSzPts val="1800"/>
              <a:buFont typeface="Lato"/>
              <a:buChar char="●"/>
              <a:defRPr b="0" i="0" sz="1800" u="none" cap="none" strike="noStrike">
                <a:solidFill>
                  <a:srgbClr val="677480"/>
                </a:solidFill>
                <a:latin typeface="Lato"/>
                <a:ea typeface="Lato"/>
                <a:cs typeface="Lato"/>
                <a:sym typeface="Lato"/>
              </a:defRPr>
            </a:lvl4pPr>
            <a:lvl5pPr indent="-342900" lvl="4" marL="2286000" marR="0" rtl="0" algn="l">
              <a:lnSpc>
                <a:spcPct val="100000"/>
              </a:lnSpc>
              <a:spcBef>
                <a:spcPts val="360"/>
              </a:spcBef>
              <a:spcAft>
                <a:spcPts val="0"/>
              </a:spcAft>
              <a:buClr>
                <a:srgbClr val="677480"/>
              </a:buClr>
              <a:buSzPts val="1800"/>
              <a:buFont typeface="Lato"/>
              <a:buChar char="○"/>
              <a:defRPr b="0" i="0" sz="1800" u="none" cap="none" strike="noStrike">
                <a:solidFill>
                  <a:srgbClr val="677480"/>
                </a:solidFill>
                <a:latin typeface="Lato"/>
                <a:ea typeface="Lato"/>
                <a:cs typeface="Lato"/>
                <a:sym typeface="Lato"/>
              </a:defRPr>
            </a:lvl5pPr>
            <a:lvl6pPr indent="-342900" lvl="5" marL="2743200" marR="0" rtl="0" algn="l">
              <a:lnSpc>
                <a:spcPct val="100000"/>
              </a:lnSpc>
              <a:spcBef>
                <a:spcPts val="360"/>
              </a:spcBef>
              <a:spcAft>
                <a:spcPts val="0"/>
              </a:spcAft>
              <a:buClr>
                <a:srgbClr val="677480"/>
              </a:buClr>
              <a:buSzPts val="1800"/>
              <a:buFont typeface="Lato"/>
              <a:buChar char="■"/>
              <a:defRPr b="0" i="0" sz="1800" u="none" cap="none" strike="noStrike">
                <a:solidFill>
                  <a:srgbClr val="677480"/>
                </a:solidFill>
                <a:latin typeface="Lato"/>
                <a:ea typeface="Lato"/>
                <a:cs typeface="Lato"/>
                <a:sym typeface="Lato"/>
              </a:defRPr>
            </a:lvl6pPr>
            <a:lvl7pPr indent="-342900" lvl="6" marL="3200400" marR="0" rtl="0" algn="l">
              <a:lnSpc>
                <a:spcPct val="100000"/>
              </a:lnSpc>
              <a:spcBef>
                <a:spcPts val="360"/>
              </a:spcBef>
              <a:spcAft>
                <a:spcPts val="0"/>
              </a:spcAft>
              <a:buClr>
                <a:srgbClr val="677480"/>
              </a:buClr>
              <a:buSzPts val="1800"/>
              <a:buFont typeface="Lato"/>
              <a:buChar char="●"/>
              <a:defRPr b="0" i="0" sz="1800" u="none" cap="none" strike="noStrike">
                <a:solidFill>
                  <a:srgbClr val="677480"/>
                </a:solidFill>
                <a:latin typeface="Lato"/>
                <a:ea typeface="Lato"/>
                <a:cs typeface="Lato"/>
                <a:sym typeface="Lato"/>
              </a:defRPr>
            </a:lvl7pPr>
            <a:lvl8pPr indent="-342900" lvl="7" marL="3657600" marR="0" rtl="0" algn="l">
              <a:lnSpc>
                <a:spcPct val="100000"/>
              </a:lnSpc>
              <a:spcBef>
                <a:spcPts val="360"/>
              </a:spcBef>
              <a:spcAft>
                <a:spcPts val="0"/>
              </a:spcAft>
              <a:buClr>
                <a:srgbClr val="677480"/>
              </a:buClr>
              <a:buSzPts val="1800"/>
              <a:buFont typeface="Lato"/>
              <a:buChar char="○"/>
              <a:defRPr b="0" i="0" sz="1800" u="none" cap="none" strike="noStrike">
                <a:solidFill>
                  <a:srgbClr val="677480"/>
                </a:solidFill>
                <a:latin typeface="Lato"/>
                <a:ea typeface="Lato"/>
                <a:cs typeface="Lato"/>
                <a:sym typeface="Lato"/>
              </a:defRPr>
            </a:lvl8pPr>
            <a:lvl9pPr indent="-342900" lvl="8" marL="4114800" marR="0" rtl="0" algn="l">
              <a:lnSpc>
                <a:spcPct val="100000"/>
              </a:lnSpc>
              <a:spcBef>
                <a:spcPts val="360"/>
              </a:spcBef>
              <a:spcAft>
                <a:spcPts val="0"/>
              </a:spcAft>
              <a:buClr>
                <a:srgbClr val="677480"/>
              </a:buClr>
              <a:buSzPts val="1800"/>
              <a:buFont typeface="Lato"/>
              <a:buChar char="■"/>
              <a:defRPr b="0" i="0" sz="1800" u="none" cap="none" strike="noStrike">
                <a:solidFill>
                  <a:srgbClr val="677480"/>
                </a:solidFill>
                <a:latin typeface="Lato"/>
                <a:ea typeface="Lato"/>
                <a:cs typeface="Lato"/>
                <a:sym typeface="Lato"/>
              </a:defRPr>
            </a:lvl9pPr>
          </a:lstStyle>
          <a:p/>
        </p:txBody>
      </p:sp>
    </p:spTree>
  </p:cSld>
  <p:clrMap accent1="accent1" accent2="accent2" accent3="accent3" accent4="accent4" accent5="accent5" accent6="accent6" bg1="lt1" bg2="dk2" tx1="dk1" tx2="lt2" folHlink="folHlink" hlink="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xml"/><Relationship Id="rId3" Type="http://schemas.openxmlformats.org/officeDocument/2006/relationships/image" Target="../media/image2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0.xml"/><Relationship Id="rId3" Type="http://schemas.openxmlformats.org/officeDocument/2006/relationships/image" Target="../media/image3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1.xml"/><Relationship Id="rId3"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 Id="rId3" Type="http://schemas.openxmlformats.org/officeDocument/2006/relationships/image" Target="../media/image43.png"/><Relationship Id="rId4" Type="http://schemas.openxmlformats.org/officeDocument/2006/relationships/image" Target="../media/image47.png"/><Relationship Id="rId5" Type="http://schemas.openxmlformats.org/officeDocument/2006/relationships/image" Target="../media/image40.png"/><Relationship Id="rId6"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3.xml"/><Relationship Id="rId3" Type="http://schemas.openxmlformats.org/officeDocument/2006/relationships/image" Target="../media/image46.png"/><Relationship Id="rId4" Type="http://schemas.openxmlformats.org/officeDocument/2006/relationships/image" Target="../media/image44.png"/><Relationship Id="rId5"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4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49.pn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56.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xml"/><Relationship Id="rId3" Type="http://schemas.openxmlformats.org/officeDocument/2006/relationships/image" Target="../media/image28.png"/><Relationship Id="rId4" Type="http://schemas.openxmlformats.org/officeDocument/2006/relationships/image" Target="../media/image2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54.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52.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5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5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70.pn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6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69.jp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60.jp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0" Type="http://schemas.openxmlformats.org/officeDocument/2006/relationships/image" Target="../media/image10.png"/><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76.png"/><Relationship Id="rId5" Type="http://schemas.openxmlformats.org/officeDocument/2006/relationships/image" Target="../media/image63.png"/><Relationship Id="rId6" Type="http://schemas.openxmlformats.org/officeDocument/2006/relationships/image" Target="../media/image68.png"/><Relationship Id="rId7" Type="http://schemas.openxmlformats.org/officeDocument/2006/relationships/image" Target="../media/image66.png"/><Relationship Id="rId8" Type="http://schemas.openxmlformats.org/officeDocument/2006/relationships/image" Target="../media/image7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xml"/><Relationship Id="rId3" Type="http://schemas.openxmlformats.org/officeDocument/2006/relationships/image" Target="../media/image2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36.xml"/><Relationship Id="rId3" Type="http://schemas.openxmlformats.org/officeDocument/2006/relationships/image" Target="../media/image72.jpg"/><Relationship Id="rId4" Type="http://schemas.openxmlformats.org/officeDocument/2006/relationships/image" Target="../media/image7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7.xml"/><Relationship Id="rId3" Type="http://schemas.openxmlformats.org/officeDocument/2006/relationships/image" Target="../media/image7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38.xml"/><Relationship Id="rId3" Type="http://schemas.openxmlformats.org/officeDocument/2006/relationships/image" Target="../media/image75.png"/><Relationship Id="rId4" Type="http://schemas.openxmlformats.org/officeDocument/2006/relationships/image" Target="../media/image77.png"/><Relationship Id="rId5" Type="http://schemas.openxmlformats.org/officeDocument/2006/relationships/hyperlink" Target="http://drive.google.com/file/d/1fecHqsEihyXL80r4HniCGcq9Uai9W2eT/view" TargetMode="External"/><Relationship Id="rId6" Type="http://schemas.openxmlformats.org/officeDocument/2006/relationships/image" Target="../media/image6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0" Type="http://schemas.openxmlformats.org/officeDocument/2006/relationships/image" Target="../media/image36.png"/><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33.jpg"/><Relationship Id="rId4" Type="http://schemas.openxmlformats.org/officeDocument/2006/relationships/image" Target="../media/image29.png"/><Relationship Id="rId9" Type="http://schemas.openxmlformats.org/officeDocument/2006/relationships/image" Target="../media/image34.png"/><Relationship Id="rId5" Type="http://schemas.openxmlformats.org/officeDocument/2006/relationships/image" Target="../media/image31.png"/><Relationship Id="rId6" Type="http://schemas.openxmlformats.org/officeDocument/2006/relationships/image" Target="../media/image42.png"/><Relationship Id="rId7" Type="http://schemas.openxmlformats.org/officeDocument/2006/relationships/image" Target="../media/image32.png"/><Relationship Id="rId8" Type="http://schemas.openxmlformats.org/officeDocument/2006/relationships/image" Target="../media/image3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 Id="rId3" Type="http://schemas.openxmlformats.org/officeDocument/2006/relationships/image" Target="../media/image2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1.xml"/><Relationship Id="rId3" Type="http://schemas.openxmlformats.org/officeDocument/2006/relationships/hyperlink" Target="http://drive.google.com/file/d/1_JiPYhRT5r1Bh1qwOQsqi_5C-79CkzNd/view" TargetMode="External"/><Relationship Id="rId4" Type="http://schemas.openxmlformats.org/officeDocument/2006/relationships/image" Target="../media/image73.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2.xml"/><Relationship Id="rId3" Type="http://schemas.openxmlformats.org/officeDocument/2006/relationships/image" Target="../media/image2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3.xml"/><Relationship Id="rId3" Type="http://schemas.openxmlformats.org/officeDocument/2006/relationships/hyperlink" Target="http://drive.google.com/file/d/1sYZWG3Z81SmL-QY-f6RWK0dbUW0PJKn1/view" TargetMode="External"/><Relationship Id="rId4" Type="http://schemas.openxmlformats.org/officeDocument/2006/relationships/image" Target="../media/image6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4.xml"/><Relationship Id="rId3" Type="http://schemas.openxmlformats.org/officeDocument/2006/relationships/image" Target="../media/image2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5.xml"/><Relationship Id="rId3" Type="http://schemas.openxmlformats.org/officeDocument/2006/relationships/image" Target="../media/image2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6.xml"/><Relationship Id="rId3" Type="http://schemas.openxmlformats.org/officeDocument/2006/relationships/image" Target="../media/image2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35.png"/><Relationship Id="rId4" Type="http://schemas.openxmlformats.org/officeDocument/2006/relationships/image" Target="../media/image41.png"/><Relationship Id="rId5" Type="http://schemas.openxmlformats.org/officeDocument/2006/relationships/image" Target="../media/image45.png"/><Relationship Id="rId6" Type="http://schemas.openxmlformats.org/officeDocument/2006/relationships/image" Target="../media/image5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7.xml"/><Relationship Id="rId3" Type="http://schemas.openxmlformats.org/officeDocument/2006/relationships/image" Target="../media/image37.jp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9.xml"/><Relationship Id="rId3"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57"/>
          <p:cNvSpPr txBox="1"/>
          <p:nvPr>
            <p:ph type="title"/>
          </p:nvPr>
        </p:nvSpPr>
        <p:spPr>
          <a:xfrm>
            <a:off x="109650" y="1380550"/>
            <a:ext cx="7521900" cy="2905500"/>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Clr>
                <a:schemeClr val="lt1"/>
              </a:buClr>
              <a:buSzPts val="2800"/>
              <a:buFont typeface="Arial"/>
              <a:buNone/>
            </a:pPr>
            <a:r>
              <a:rPr lang="en" sz="3600"/>
              <a:t>UnLonely Symposium </a:t>
            </a:r>
            <a:endParaRPr sz="3300"/>
          </a:p>
          <a:p>
            <a:pPr indent="0" lvl="0" marL="0" marR="0" rtl="0" algn="l">
              <a:lnSpc>
                <a:spcPct val="100000"/>
              </a:lnSpc>
              <a:spcBef>
                <a:spcPts val="0"/>
              </a:spcBef>
              <a:spcAft>
                <a:spcPts val="0"/>
              </a:spcAft>
              <a:buClr>
                <a:schemeClr val="lt1"/>
              </a:buClr>
              <a:buSzPts val="2800"/>
              <a:buFont typeface="Arial"/>
              <a:buNone/>
            </a:pPr>
            <a:r>
              <a:t/>
            </a:r>
            <a:endParaRPr sz="2600"/>
          </a:p>
          <a:p>
            <a:pPr indent="0" lvl="0" marL="0" marR="0" rtl="0" algn="l">
              <a:lnSpc>
                <a:spcPct val="100000"/>
              </a:lnSpc>
              <a:spcBef>
                <a:spcPts val="0"/>
              </a:spcBef>
              <a:spcAft>
                <a:spcPts val="0"/>
              </a:spcAft>
              <a:buClr>
                <a:schemeClr val="lt1"/>
              </a:buClr>
              <a:buSzPts val="2800"/>
              <a:buFont typeface="Arial"/>
              <a:buNone/>
            </a:pPr>
            <a:r>
              <a:rPr b="0" lang="en" sz="2300"/>
              <a:t>Mental Health &amp; Covid: Urgency and Opportunity</a:t>
            </a:r>
            <a:r>
              <a:rPr b="0" lang="en" sz="2000"/>
              <a:t> </a:t>
            </a:r>
            <a:endParaRPr b="0" sz="2000"/>
          </a:p>
          <a:p>
            <a:pPr indent="0" lvl="0" marL="0" marR="0" rtl="0" algn="l">
              <a:lnSpc>
                <a:spcPct val="100000"/>
              </a:lnSpc>
              <a:spcBef>
                <a:spcPts val="0"/>
              </a:spcBef>
              <a:spcAft>
                <a:spcPts val="0"/>
              </a:spcAft>
              <a:buClr>
                <a:schemeClr val="lt1"/>
              </a:buClr>
              <a:buSzPts val="2800"/>
              <a:buFont typeface="Arial"/>
              <a:buNone/>
            </a:pPr>
            <a:r>
              <a:t/>
            </a:r>
            <a:endParaRPr b="0" i="1" sz="2200"/>
          </a:p>
          <a:p>
            <a:pPr indent="0" lvl="0" marL="0" marR="0" rtl="0" algn="l">
              <a:lnSpc>
                <a:spcPct val="100000"/>
              </a:lnSpc>
              <a:spcBef>
                <a:spcPts val="0"/>
              </a:spcBef>
              <a:spcAft>
                <a:spcPts val="0"/>
              </a:spcAft>
              <a:buClr>
                <a:schemeClr val="lt1"/>
              </a:buClr>
              <a:buSzPts val="2800"/>
              <a:buFont typeface="Arial"/>
              <a:buNone/>
            </a:pPr>
            <a:r>
              <a:t/>
            </a:r>
            <a:endParaRPr b="0" sz="2200"/>
          </a:p>
        </p:txBody>
      </p:sp>
      <p:sp>
        <p:nvSpPr>
          <p:cNvPr id="305" name="Google Shape;305;p57"/>
          <p:cNvSpPr txBox="1"/>
          <p:nvPr>
            <p:ph idx="1" type="body"/>
          </p:nvPr>
        </p:nvSpPr>
        <p:spPr>
          <a:xfrm>
            <a:off x="641600" y="3230439"/>
            <a:ext cx="4452600" cy="5718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SzPts val="1600"/>
              <a:buNone/>
            </a:pPr>
            <a:r>
              <a:t/>
            </a:r>
            <a:endParaRPr sz="3750"/>
          </a:p>
          <a:p>
            <a:pPr indent="0" lvl="0" marL="0" rtl="0" algn="l">
              <a:lnSpc>
                <a:spcPct val="100000"/>
              </a:lnSpc>
              <a:spcBef>
                <a:spcPts val="0"/>
              </a:spcBef>
              <a:spcAft>
                <a:spcPts val="0"/>
              </a:spcAft>
              <a:buSzPts val="1600"/>
              <a:buNone/>
            </a:pPr>
            <a:r>
              <a:t/>
            </a:r>
            <a:endParaRPr sz="2451"/>
          </a:p>
          <a:p>
            <a:pPr indent="0" lvl="0" marL="0" rtl="0" algn="l">
              <a:lnSpc>
                <a:spcPct val="150000"/>
              </a:lnSpc>
              <a:spcBef>
                <a:spcPts val="0"/>
              </a:spcBef>
              <a:spcAft>
                <a:spcPts val="0"/>
              </a:spcAft>
              <a:buSzPts val="1600"/>
              <a:buNone/>
            </a:pPr>
            <a:r>
              <a:t/>
            </a:r>
            <a:endParaRPr sz="3750"/>
          </a:p>
          <a:p>
            <a:pPr indent="0" lvl="0" marL="0" rtl="0" algn="l">
              <a:lnSpc>
                <a:spcPct val="150000"/>
              </a:lnSpc>
              <a:spcBef>
                <a:spcPts val="400"/>
              </a:spcBef>
              <a:spcAft>
                <a:spcPts val="0"/>
              </a:spcAft>
              <a:buSzPts val="1600"/>
              <a:buNone/>
            </a:pPr>
            <a:r>
              <a:t/>
            </a:r>
            <a:endParaRPr sz="1600"/>
          </a:p>
          <a:p>
            <a:pPr indent="0" lvl="0" marL="0" rtl="0" algn="l">
              <a:lnSpc>
                <a:spcPct val="150000"/>
              </a:lnSpc>
              <a:spcBef>
                <a:spcPts val="400"/>
              </a:spcBef>
              <a:spcAft>
                <a:spcPts val="0"/>
              </a:spcAft>
              <a:buSzPts val="1600"/>
              <a:buNone/>
            </a:pPr>
            <a:r>
              <a:t/>
            </a:r>
            <a:endParaRPr sz="1600"/>
          </a:p>
        </p:txBody>
      </p:sp>
      <p:pic>
        <p:nvPicPr>
          <p:cNvPr id="306" name="Google Shape;306;p57"/>
          <p:cNvPicPr preferRelativeResize="0"/>
          <p:nvPr/>
        </p:nvPicPr>
        <p:blipFill rotWithShape="1">
          <a:blip r:embed="rId3">
            <a:alphaModFix/>
          </a:blip>
          <a:srcRect b="0" l="0" r="40663" t="0"/>
          <a:stretch/>
        </p:blipFill>
        <p:spPr>
          <a:xfrm>
            <a:off x="641600" y="4302200"/>
            <a:ext cx="2564051" cy="906476"/>
          </a:xfrm>
          <a:prstGeom prst="rect">
            <a:avLst/>
          </a:prstGeom>
          <a:noFill/>
          <a:ln>
            <a:noFill/>
          </a:ln>
        </p:spPr>
      </p:pic>
      <p:sp>
        <p:nvSpPr>
          <p:cNvPr id="307" name="Google Shape;307;p57"/>
          <p:cNvSpPr txBox="1"/>
          <p:nvPr/>
        </p:nvSpPr>
        <p:spPr>
          <a:xfrm>
            <a:off x="109650" y="723900"/>
            <a:ext cx="5741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lt1"/>
              </a:buClr>
              <a:buSzPts val="2800"/>
              <a:buFont typeface="Arial"/>
              <a:buNone/>
            </a:pPr>
            <a:r>
              <a:rPr i="1" lang="en">
                <a:solidFill>
                  <a:schemeClr val="lt1"/>
                </a:solidFill>
                <a:latin typeface="Roboto"/>
                <a:ea typeface="Roboto"/>
                <a:cs typeface="Roboto"/>
                <a:sym typeface="Roboto"/>
              </a:rPr>
              <a:t>The Foundation for Art &amp; Healing Presents: </a:t>
            </a:r>
            <a:endParaRPr i="1">
              <a:solidFill>
                <a:schemeClr val="lt1"/>
              </a:solidFill>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66"/>
          <p:cNvSpPr txBox="1"/>
          <p:nvPr>
            <p:ph type="title"/>
          </p:nvPr>
        </p:nvSpPr>
        <p:spPr>
          <a:xfrm>
            <a:off x="0" y="367758"/>
            <a:ext cx="8686800" cy="8574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446CA9"/>
              </a:buClr>
              <a:buSzPct val="112500"/>
              <a:buFont typeface="Arial"/>
              <a:buNone/>
            </a:pPr>
            <a:r>
              <a:rPr b="1" lang="en">
                <a:latin typeface="Arial"/>
                <a:ea typeface="Arial"/>
                <a:cs typeface="Arial"/>
                <a:sym typeface="Arial"/>
              </a:rPr>
              <a:t>How we make  sense of our world</a:t>
            </a:r>
            <a:br>
              <a:rPr b="1" lang="en">
                <a:latin typeface="Arial"/>
                <a:ea typeface="Arial"/>
                <a:cs typeface="Arial"/>
                <a:sym typeface="Arial"/>
              </a:rPr>
            </a:br>
            <a:r>
              <a:rPr b="1" lang="en">
                <a:latin typeface="Arial"/>
                <a:ea typeface="Arial"/>
                <a:cs typeface="Arial"/>
                <a:sym typeface="Arial"/>
              </a:rPr>
              <a:t>has deep “physiologic⬄behavioral” impact</a:t>
            </a:r>
            <a:br>
              <a:rPr lang="en">
                <a:latin typeface="Arial"/>
                <a:ea typeface="Arial"/>
                <a:cs typeface="Arial"/>
                <a:sym typeface="Arial"/>
              </a:rPr>
            </a:br>
            <a:endParaRPr>
              <a:latin typeface="Arial"/>
              <a:ea typeface="Arial"/>
              <a:cs typeface="Arial"/>
              <a:sym typeface="Arial"/>
            </a:endParaRPr>
          </a:p>
        </p:txBody>
      </p:sp>
      <p:sp>
        <p:nvSpPr>
          <p:cNvPr id="381" name="Google Shape;381;p66"/>
          <p:cNvSpPr txBox="1"/>
          <p:nvPr>
            <p:ph idx="1" type="body"/>
          </p:nvPr>
        </p:nvSpPr>
        <p:spPr>
          <a:xfrm>
            <a:off x="457200" y="900113"/>
            <a:ext cx="4038600" cy="2545800"/>
          </a:xfrm>
          <a:prstGeom prst="rect">
            <a:avLst/>
          </a:prstGeom>
          <a:noFill/>
          <a:ln>
            <a:noFill/>
          </a:ln>
        </p:spPr>
        <p:txBody>
          <a:bodyPr anchorCtr="0" anchor="t" bIns="45700" lIns="91425" spcFirstLastPara="1" rIns="91425" wrap="square" tIns="45700">
            <a:normAutofit/>
          </a:bodyPr>
          <a:lstStyle/>
          <a:p>
            <a:pPr indent="-178435" lvl="0" marL="342900" rtl="0" algn="l">
              <a:spcBef>
                <a:spcPts val="0"/>
              </a:spcBef>
              <a:spcAft>
                <a:spcPts val="0"/>
              </a:spcAft>
              <a:buSzPts val="2800"/>
              <a:buNone/>
            </a:pPr>
            <a:r>
              <a:t/>
            </a:r>
            <a:endParaRPr/>
          </a:p>
        </p:txBody>
      </p:sp>
      <p:sp>
        <p:nvSpPr>
          <p:cNvPr id="382" name="Google Shape;382;p66"/>
          <p:cNvSpPr txBox="1"/>
          <p:nvPr>
            <p:ph idx="2" type="body"/>
          </p:nvPr>
        </p:nvSpPr>
        <p:spPr>
          <a:xfrm>
            <a:off x="4721500" y="889975"/>
            <a:ext cx="4267200" cy="3394500"/>
          </a:xfrm>
          <a:prstGeom prst="rect">
            <a:avLst/>
          </a:prstGeom>
          <a:noFill/>
          <a:ln>
            <a:noFill/>
          </a:ln>
        </p:spPr>
        <p:txBody>
          <a:bodyPr anchorCtr="0" anchor="t" bIns="45700" lIns="91425" spcFirstLastPara="1" rIns="91425" wrap="square" tIns="45700">
            <a:normAutofit fontScale="25000" lnSpcReduction="20000"/>
          </a:bodyPr>
          <a:lstStyle/>
          <a:p>
            <a:pPr indent="-283576" lvl="0" marL="342900" rtl="0" algn="l">
              <a:spcBef>
                <a:spcPts val="0"/>
              </a:spcBef>
              <a:spcAft>
                <a:spcPts val="0"/>
              </a:spcAft>
              <a:buSzPct val="100000"/>
              <a:buChar char="▸"/>
            </a:pPr>
            <a:r>
              <a:rPr lang="en" sz="6623"/>
              <a:t>Neuro-endocrine Outflow</a:t>
            </a:r>
            <a:endParaRPr sz="6623"/>
          </a:p>
          <a:p>
            <a:pPr indent="-243571" lvl="1" marL="742950" rtl="0" algn="l">
              <a:spcBef>
                <a:spcPts val="444"/>
              </a:spcBef>
              <a:spcAft>
                <a:spcPts val="0"/>
              </a:spcAft>
              <a:buSzPct val="100000"/>
              <a:buChar char="–"/>
            </a:pPr>
            <a:r>
              <a:rPr lang="en" sz="6223"/>
              <a:t>Hormonal Regulation</a:t>
            </a:r>
            <a:endParaRPr sz="6223"/>
          </a:p>
          <a:p>
            <a:pPr indent="-243571" lvl="1" marL="742950" rtl="0" algn="l">
              <a:spcBef>
                <a:spcPts val="444"/>
              </a:spcBef>
              <a:spcAft>
                <a:spcPts val="0"/>
              </a:spcAft>
              <a:buSzPct val="100000"/>
              <a:buChar char="–"/>
            </a:pPr>
            <a:r>
              <a:rPr lang="en" sz="6223"/>
              <a:t>Immune System</a:t>
            </a:r>
            <a:endParaRPr sz="6223"/>
          </a:p>
          <a:p>
            <a:pPr indent="-243571" lvl="1" marL="742950" rtl="0" algn="l">
              <a:spcBef>
                <a:spcPts val="444"/>
              </a:spcBef>
              <a:spcAft>
                <a:spcPts val="0"/>
              </a:spcAft>
              <a:buSzPct val="100000"/>
              <a:buChar char="–"/>
            </a:pPr>
            <a:r>
              <a:rPr lang="en" sz="6223"/>
              <a:t>Somatic Organ Function</a:t>
            </a:r>
            <a:endParaRPr sz="6223"/>
          </a:p>
          <a:p>
            <a:pPr indent="-283576" lvl="0" marL="342900" rtl="0" algn="l">
              <a:spcBef>
                <a:spcPts val="518"/>
              </a:spcBef>
              <a:spcAft>
                <a:spcPts val="0"/>
              </a:spcAft>
              <a:buSzPct val="100000"/>
              <a:buChar char="▸"/>
            </a:pPr>
            <a:r>
              <a:rPr lang="en" sz="6623"/>
              <a:t>Autonomic Outflow</a:t>
            </a:r>
            <a:endParaRPr sz="6623"/>
          </a:p>
          <a:p>
            <a:pPr indent="-243571" lvl="1" marL="742950" rtl="0" algn="l">
              <a:spcBef>
                <a:spcPts val="444"/>
              </a:spcBef>
              <a:spcAft>
                <a:spcPts val="0"/>
              </a:spcAft>
              <a:buSzPct val="100000"/>
              <a:buChar char="–"/>
            </a:pPr>
            <a:r>
              <a:rPr lang="en" sz="6223"/>
              <a:t>Blood Pressure</a:t>
            </a:r>
            <a:endParaRPr sz="6223"/>
          </a:p>
          <a:p>
            <a:pPr indent="-243571" lvl="1" marL="742950" rtl="0" algn="l">
              <a:spcBef>
                <a:spcPts val="444"/>
              </a:spcBef>
              <a:spcAft>
                <a:spcPts val="0"/>
              </a:spcAft>
              <a:buSzPct val="100000"/>
              <a:buChar char="–"/>
            </a:pPr>
            <a:r>
              <a:rPr lang="en" sz="6223"/>
              <a:t>Heart Rate</a:t>
            </a:r>
            <a:endParaRPr sz="6223"/>
          </a:p>
          <a:p>
            <a:pPr indent="-243571" lvl="1" marL="742950" rtl="0" algn="l">
              <a:spcBef>
                <a:spcPts val="444"/>
              </a:spcBef>
              <a:spcAft>
                <a:spcPts val="0"/>
              </a:spcAft>
              <a:buSzPct val="100000"/>
              <a:buChar char="–"/>
            </a:pPr>
            <a:r>
              <a:rPr lang="en" sz="6223"/>
              <a:t>Respiration</a:t>
            </a:r>
            <a:endParaRPr sz="6223"/>
          </a:p>
          <a:p>
            <a:pPr indent="-283576" lvl="0" marL="342900" rtl="0" algn="l">
              <a:spcBef>
                <a:spcPts val="518"/>
              </a:spcBef>
              <a:spcAft>
                <a:spcPts val="0"/>
              </a:spcAft>
              <a:buSzPct val="100000"/>
              <a:buChar char="▸"/>
            </a:pPr>
            <a:r>
              <a:rPr lang="en" sz="6623"/>
              <a:t>Neuro-peptide Outflow</a:t>
            </a:r>
            <a:endParaRPr sz="6623"/>
          </a:p>
          <a:p>
            <a:pPr indent="-243571" lvl="1" marL="742950" rtl="0" algn="l">
              <a:spcBef>
                <a:spcPts val="444"/>
              </a:spcBef>
              <a:spcAft>
                <a:spcPts val="0"/>
              </a:spcAft>
              <a:buSzPct val="100000"/>
              <a:buChar char="–"/>
            </a:pPr>
            <a:r>
              <a:rPr lang="en" sz="6223"/>
              <a:t>Neurotransmitter Modulation</a:t>
            </a:r>
            <a:endParaRPr sz="6223"/>
          </a:p>
          <a:p>
            <a:pPr indent="-243571" lvl="1" marL="742950" rtl="0" algn="l">
              <a:spcBef>
                <a:spcPts val="444"/>
              </a:spcBef>
              <a:spcAft>
                <a:spcPts val="0"/>
              </a:spcAft>
              <a:buSzPct val="100000"/>
              <a:buChar char="–"/>
            </a:pPr>
            <a:r>
              <a:rPr lang="en" sz="6223"/>
              <a:t>Endorphins, Oxytocin</a:t>
            </a:r>
            <a:endParaRPr sz="6223"/>
          </a:p>
          <a:p>
            <a:pPr indent="-243571" lvl="1" marL="742950" rtl="0" algn="l">
              <a:spcBef>
                <a:spcPts val="444"/>
              </a:spcBef>
              <a:spcAft>
                <a:spcPts val="0"/>
              </a:spcAft>
              <a:buSzPct val="100000"/>
              <a:buChar char="–"/>
            </a:pPr>
            <a:r>
              <a:rPr lang="en" sz="6223"/>
              <a:t>Mood and Motivation</a:t>
            </a:r>
            <a:endParaRPr sz="6223"/>
          </a:p>
          <a:p>
            <a:pPr indent="0" lvl="1" marL="457200" rtl="0" algn="l">
              <a:spcBef>
                <a:spcPts val="444"/>
              </a:spcBef>
              <a:spcAft>
                <a:spcPts val="0"/>
              </a:spcAft>
              <a:buSzPct val="100000"/>
              <a:buNone/>
            </a:pPr>
            <a:r>
              <a:t/>
            </a:r>
            <a:endParaRPr/>
          </a:p>
          <a:p>
            <a:pPr indent="-144780" lvl="1" marL="742950" rtl="0" algn="l">
              <a:spcBef>
                <a:spcPts val="444"/>
              </a:spcBef>
              <a:spcAft>
                <a:spcPts val="0"/>
              </a:spcAft>
              <a:buSzPct val="100000"/>
              <a:buNone/>
            </a:pPr>
            <a:r>
              <a:t/>
            </a:r>
            <a:endParaRPr/>
          </a:p>
          <a:p>
            <a:pPr indent="-144780" lvl="1" marL="742950" rtl="0" algn="l">
              <a:spcBef>
                <a:spcPts val="444"/>
              </a:spcBef>
              <a:spcAft>
                <a:spcPts val="0"/>
              </a:spcAft>
              <a:buSzPct val="100000"/>
              <a:buNone/>
            </a:pPr>
            <a:r>
              <a:t/>
            </a:r>
            <a:endParaRPr/>
          </a:p>
          <a:p>
            <a:pPr indent="-178435" lvl="0" marL="342900" rtl="0" algn="l">
              <a:spcBef>
                <a:spcPts val="518"/>
              </a:spcBef>
              <a:spcAft>
                <a:spcPts val="0"/>
              </a:spcAft>
              <a:buSzPct val="100000"/>
              <a:buNone/>
            </a:pPr>
            <a:r>
              <a:t/>
            </a:r>
            <a:endParaRPr/>
          </a:p>
          <a:p>
            <a:pPr indent="-178435" lvl="0" marL="342900" rtl="0" algn="l">
              <a:spcBef>
                <a:spcPts val="518"/>
              </a:spcBef>
              <a:spcAft>
                <a:spcPts val="0"/>
              </a:spcAft>
              <a:buSzPct val="100000"/>
              <a:buNone/>
            </a:pPr>
            <a:r>
              <a:t/>
            </a:r>
            <a:endParaRPr/>
          </a:p>
        </p:txBody>
      </p:sp>
      <p:sp>
        <p:nvSpPr>
          <p:cNvPr id="383" name="Google Shape;383;p66"/>
          <p:cNvSpPr txBox="1"/>
          <p:nvPr>
            <p:ph idx="12" type="sldNum"/>
          </p:nvPr>
        </p:nvSpPr>
        <p:spPr>
          <a:xfrm>
            <a:off x="457200" y="3557588"/>
            <a:ext cx="762000" cy="205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050"/>
              <a:buFont typeface="Arial"/>
              <a:buNone/>
            </a:pPr>
            <a:fld id="{00000000-1234-1234-1234-123412341234}" type="slidenum">
              <a:rPr lang="en"/>
              <a:t>‹#›</a:t>
            </a:fld>
            <a:endParaRPr/>
          </a:p>
        </p:txBody>
      </p:sp>
      <p:pic>
        <p:nvPicPr>
          <p:cNvPr id="384" name="Google Shape;384;p66"/>
          <p:cNvPicPr preferRelativeResize="0"/>
          <p:nvPr/>
        </p:nvPicPr>
        <p:blipFill rotWithShape="1">
          <a:blip r:embed="rId3">
            <a:alphaModFix/>
          </a:blip>
          <a:srcRect b="0" l="0" r="0" t="0"/>
          <a:stretch/>
        </p:blipFill>
        <p:spPr>
          <a:xfrm>
            <a:off x="457200" y="827350"/>
            <a:ext cx="3993600" cy="3519775"/>
          </a:xfrm>
          <a:prstGeom prst="rect">
            <a:avLst/>
          </a:prstGeom>
          <a:noFill/>
          <a:ln>
            <a:noFill/>
          </a:ln>
        </p:spPr>
      </p:pic>
      <p:pic>
        <p:nvPicPr>
          <p:cNvPr id="385" name="Google Shape;385;p66"/>
          <p:cNvPicPr preferRelativeResize="0"/>
          <p:nvPr/>
        </p:nvPicPr>
        <p:blipFill>
          <a:blip r:embed="rId4">
            <a:alphaModFix/>
          </a:blip>
          <a:stretch>
            <a:fillRect/>
          </a:stretch>
        </p:blipFill>
        <p:spPr>
          <a:xfrm>
            <a:off x="189400" y="4515975"/>
            <a:ext cx="1570701" cy="5509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67"/>
          <p:cNvSpPr txBox="1"/>
          <p:nvPr>
            <p:ph type="title"/>
          </p:nvPr>
        </p:nvSpPr>
        <p:spPr>
          <a:xfrm>
            <a:off x="364069" y="106731"/>
            <a:ext cx="83226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b="1" lang="en">
                <a:solidFill>
                  <a:srgbClr val="2B608B"/>
                </a:solidFill>
              </a:rPr>
              <a:t>What is the state of current science?</a:t>
            </a:r>
            <a:endParaRPr/>
          </a:p>
        </p:txBody>
      </p:sp>
      <p:sp>
        <p:nvSpPr>
          <p:cNvPr id="391" name="Google Shape;391;p67"/>
          <p:cNvSpPr txBox="1"/>
          <p:nvPr>
            <p:ph idx="1" type="body"/>
          </p:nvPr>
        </p:nvSpPr>
        <p:spPr>
          <a:xfrm>
            <a:off x="457201" y="1028700"/>
            <a:ext cx="8229600" cy="34185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lnSpc>
                <a:spcPct val="100000"/>
              </a:lnSpc>
              <a:spcBef>
                <a:spcPts val="0"/>
              </a:spcBef>
              <a:spcAft>
                <a:spcPts val="0"/>
              </a:spcAft>
              <a:buSzPct val="166666"/>
              <a:buNone/>
            </a:pPr>
            <a:r>
              <a:rPr lang="en">
                <a:latin typeface="Arial"/>
                <a:ea typeface="Arial"/>
                <a:cs typeface="Arial"/>
                <a:sym typeface="Arial"/>
              </a:rPr>
              <a:t>Substantial research indicates that the arts and creative expression might be used:</a:t>
            </a:r>
            <a:endParaRPr/>
          </a:p>
          <a:p>
            <a:pPr indent="-457200" lvl="0" marL="696912" rtl="0" algn="l">
              <a:lnSpc>
                <a:spcPct val="100000"/>
              </a:lnSpc>
              <a:spcBef>
                <a:spcPts val="600"/>
              </a:spcBef>
              <a:spcAft>
                <a:spcPts val="0"/>
              </a:spcAft>
              <a:buSzPct val="166666"/>
              <a:buFont typeface="Noto Sans Symbols"/>
              <a:buChar char="❖"/>
            </a:pPr>
            <a:r>
              <a:rPr lang="en">
                <a:latin typeface="Arial"/>
                <a:ea typeface="Arial"/>
                <a:cs typeface="Arial"/>
                <a:sym typeface="Arial"/>
              </a:rPr>
              <a:t>To assist in recovery from trauma </a:t>
            </a:r>
            <a:endParaRPr/>
          </a:p>
          <a:p>
            <a:pPr indent="-457200" lvl="0" marL="696912" rtl="0" algn="l">
              <a:lnSpc>
                <a:spcPct val="100000"/>
              </a:lnSpc>
              <a:spcBef>
                <a:spcPts val="600"/>
              </a:spcBef>
              <a:spcAft>
                <a:spcPts val="0"/>
              </a:spcAft>
              <a:buSzPct val="166666"/>
              <a:buFont typeface="Noto Sans Symbols"/>
              <a:buChar char="❖"/>
            </a:pPr>
            <a:r>
              <a:rPr lang="en">
                <a:latin typeface="Arial"/>
                <a:ea typeface="Arial"/>
                <a:cs typeface="Arial"/>
                <a:sym typeface="Arial"/>
              </a:rPr>
              <a:t>Increase understanding of oneself and others </a:t>
            </a:r>
            <a:endParaRPr/>
          </a:p>
          <a:p>
            <a:pPr indent="-457200" lvl="0" marL="696912" rtl="0" algn="l">
              <a:lnSpc>
                <a:spcPct val="100000"/>
              </a:lnSpc>
              <a:spcBef>
                <a:spcPts val="600"/>
              </a:spcBef>
              <a:spcAft>
                <a:spcPts val="0"/>
              </a:spcAft>
              <a:buSzPct val="166666"/>
              <a:buFont typeface="Noto Sans Symbols"/>
              <a:buChar char="❖"/>
            </a:pPr>
            <a:r>
              <a:rPr lang="en">
                <a:latin typeface="Arial"/>
                <a:ea typeface="Arial"/>
                <a:cs typeface="Arial"/>
                <a:sym typeface="Arial"/>
              </a:rPr>
              <a:t>Develop a capacity for self-reflection </a:t>
            </a:r>
            <a:endParaRPr/>
          </a:p>
          <a:p>
            <a:pPr indent="-457200" lvl="0" marL="696912" rtl="0" algn="l">
              <a:lnSpc>
                <a:spcPct val="100000"/>
              </a:lnSpc>
              <a:spcBef>
                <a:spcPts val="600"/>
              </a:spcBef>
              <a:spcAft>
                <a:spcPts val="0"/>
              </a:spcAft>
              <a:buSzPct val="166666"/>
              <a:buFont typeface="Noto Sans Symbols"/>
              <a:buChar char="❖"/>
            </a:pPr>
            <a:r>
              <a:rPr lang="en">
                <a:latin typeface="Arial"/>
                <a:ea typeface="Arial"/>
                <a:cs typeface="Arial"/>
                <a:sym typeface="Arial"/>
              </a:rPr>
              <a:t>Reduce disease burden and symptoms </a:t>
            </a:r>
            <a:endParaRPr/>
          </a:p>
          <a:p>
            <a:pPr indent="-457200" lvl="0" marL="696912" rtl="0" algn="l">
              <a:lnSpc>
                <a:spcPct val="100000"/>
              </a:lnSpc>
              <a:spcBef>
                <a:spcPts val="600"/>
              </a:spcBef>
              <a:spcAft>
                <a:spcPts val="0"/>
              </a:spcAft>
              <a:buSzPct val="166666"/>
              <a:buFont typeface="Noto Sans Symbols"/>
              <a:buChar char="❖"/>
            </a:pPr>
            <a:r>
              <a:rPr lang="en">
                <a:latin typeface="Arial"/>
                <a:ea typeface="Arial"/>
                <a:cs typeface="Arial"/>
                <a:sym typeface="Arial"/>
              </a:rPr>
              <a:t>Alter behaviors and thinking patterns</a:t>
            </a:r>
            <a:endParaRPr/>
          </a:p>
          <a:p>
            <a:pPr indent="-457200" lvl="0" marL="696912" rtl="0" algn="l">
              <a:lnSpc>
                <a:spcPct val="100000"/>
              </a:lnSpc>
              <a:spcBef>
                <a:spcPts val="600"/>
              </a:spcBef>
              <a:spcAft>
                <a:spcPts val="0"/>
              </a:spcAft>
              <a:buSzPct val="166666"/>
              <a:buFont typeface="Noto Sans Symbols"/>
              <a:buChar char="❖"/>
            </a:pPr>
            <a:r>
              <a:rPr lang="en">
                <a:latin typeface="Arial"/>
                <a:ea typeface="Arial"/>
                <a:cs typeface="Arial"/>
                <a:sym typeface="Arial"/>
              </a:rPr>
              <a:t>Fosters a sense of connection to self and others</a:t>
            </a:r>
            <a:endParaRPr/>
          </a:p>
          <a:p>
            <a:pPr indent="0" lvl="1" marL="0" rtl="0" algn="l">
              <a:lnSpc>
                <a:spcPct val="100000"/>
              </a:lnSpc>
              <a:spcBef>
                <a:spcPts val="480"/>
              </a:spcBef>
              <a:spcAft>
                <a:spcPts val="0"/>
              </a:spcAft>
              <a:buSzPct val="100000"/>
              <a:buNone/>
            </a:pPr>
            <a:r>
              <a:t/>
            </a:r>
            <a:endParaRPr sz="2400"/>
          </a:p>
        </p:txBody>
      </p:sp>
      <p:pic>
        <p:nvPicPr>
          <p:cNvPr id="392" name="Google Shape;392;p67"/>
          <p:cNvPicPr preferRelativeResize="0"/>
          <p:nvPr/>
        </p:nvPicPr>
        <p:blipFill>
          <a:blip r:embed="rId3">
            <a:alphaModFix/>
          </a:blip>
          <a:stretch>
            <a:fillRect/>
          </a:stretch>
        </p:blipFill>
        <p:spPr>
          <a:xfrm>
            <a:off x="159475" y="4447200"/>
            <a:ext cx="1570701" cy="5509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68"/>
          <p:cNvSpPr txBox="1"/>
          <p:nvPr>
            <p:ph type="title"/>
          </p:nvPr>
        </p:nvSpPr>
        <p:spPr>
          <a:xfrm>
            <a:off x="457200" y="138792"/>
            <a:ext cx="8229600" cy="743100"/>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446CA9"/>
              </a:buClr>
              <a:buSzPts val="2952"/>
              <a:buFont typeface="Arial"/>
              <a:buNone/>
            </a:pPr>
            <a:r>
              <a:rPr b="1" lang="en" sz="2952">
                <a:solidFill>
                  <a:srgbClr val="1A1A1A"/>
                </a:solidFill>
                <a:latin typeface="Arial"/>
                <a:ea typeface="Arial"/>
                <a:cs typeface="Arial"/>
                <a:sym typeface="Arial"/>
              </a:rPr>
              <a:t>Turning now to loneliness: Three types!</a:t>
            </a:r>
            <a:endParaRPr b="1" i="0" sz="2952" u="none" cap="none" strike="noStrike">
              <a:solidFill>
                <a:srgbClr val="1A1A1A"/>
              </a:solidFill>
              <a:latin typeface="Arial"/>
              <a:ea typeface="Arial"/>
              <a:cs typeface="Arial"/>
              <a:sym typeface="Arial"/>
            </a:endParaRPr>
          </a:p>
        </p:txBody>
      </p:sp>
      <p:sp>
        <p:nvSpPr>
          <p:cNvPr id="398" name="Google Shape;398;p68"/>
          <p:cNvSpPr txBox="1"/>
          <p:nvPr/>
        </p:nvSpPr>
        <p:spPr>
          <a:xfrm>
            <a:off x="3241224" y="994111"/>
            <a:ext cx="5338200" cy="12621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Arial"/>
                <a:ea typeface="Arial"/>
                <a:cs typeface="Arial"/>
                <a:sym typeface="Arial"/>
              </a:rPr>
              <a:t>Interpersonal • Psychological</a:t>
            </a:r>
            <a:endParaRPr/>
          </a:p>
          <a:p>
            <a:pPr indent="0" lvl="0" marL="0" marR="0" rtl="0" algn="l">
              <a:lnSpc>
                <a:spcPct val="100000"/>
              </a:lnSpc>
              <a:spcBef>
                <a:spcPts val="120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“Does someone have my back?” </a:t>
            </a:r>
            <a:endParaRPr/>
          </a:p>
          <a:p>
            <a:pPr indent="0" lvl="0" marL="0" marR="0" rtl="0" algn="l">
              <a:lnSpc>
                <a:spcPct val="100000"/>
              </a:lnSpc>
              <a:spcBef>
                <a:spcPts val="120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“Is there someone I can tell my troubles to?”</a:t>
            </a:r>
            <a:endParaRPr b="0" i="0" sz="1800" u="none" cap="none" strike="noStrike">
              <a:solidFill>
                <a:srgbClr val="000000"/>
              </a:solidFill>
              <a:latin typeface="Arial"/>
              <a:ea typeface="Arial"/>
              <a:cs typeface="Arial"/>
              <a:sym typeface="Arial"/>
            </a:endParaRPr>
          </a:p>
        </p:txBody>
      </p:sp>
      <p:sp>
        <p:nvSpPr>
          <p:cNvPr id="399" name="Google Shape;399;p68"/>
          <p:cNvSpPr txBox="1"/>
          <p:nvPr/>
        </p:nvSpPr>
        <p:spPr>
          <a:xfrm>
            <a:off x="3241224" y="3735956"/>
            <a:ext cx="2955900" cy="12621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Arial"/>
                <a:ea typeface="Arial"/>
                <a:cs typeface="Arial"/>
                <a:sym typeface="Arial"/>
              </a:rPr>
              <a:t>Existential • Spiritual</a:t>
            </a:r>
            <a:endParaRPr/>
          </a:p>
          <a:p>
            <a:pPr indent="0" lvl="0" marL="0" marR="0" rtl="0" algn="l">
              <a:lnSpc>
                <a:spcPct val="100000"/>
              </a:lnSpc>
              <a:spcBef>
                <a:spcPts val="120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“Does my life matter?”</a:t>
            </a:r>
            <a:endParaRPr/>
          </a:p>
          <a:p>
            <a:pPr indent="0" lvl="0" marL="0" marR="0" rtl="0" algn="l">
              <a:lnSpc>
                <a:spcPct val="100000"/>
              </a:lnSpc>
              <a:spcBef>
                <a:spcPts val="120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“Am I disposable?”</a:t>
            </a:r>
            <a:endParaRPr b="0" i="0" sz="1800" u="none" cap="none" strike="noStrike">
              <a:solidFill>
                <a:srgbClr val="000000"/>
              </a:solidFill>
              <a:latin typeface="Arial"/>
              <a:ea typeface="Arial"/>
              <a:cs typeface="Arial"/>
              <a:sym typeface="Arial"/>
            </a:endParaRPr>
          </a:p>
        </p:txBody>
      </p:sp>
      <p:sp>
        <p:nvSpPr>
          <p:cNvPr id="400" name="Google Shape;400;p68"/>
          <p:cNvSpPr txBox="1"/>
          <p:nvPr/>
        </p:nvSpPr>
        <p:spPr>
          <a:xfrm>
            <a:off x="3241224" y="2333888"/>
            <a:ext cx="4328400" cy="12621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Arial"/>
                <a:ea typeface="Arial"/>
                <a:cs typeface="Arial"/>
                <a:sym typeface="Arial"/>
              </a:rPr>
              <a:t>Societal </a:t>
            </a:r>
            <a:r>
              <a:rPr b="1" i="0" lang="en" sz="1800" u="none" cap="none" strike="noStrike">
                <a:solidFill>
                  <a:srgbClr val="000000"/>
                </a:solidFill>
                <a:latin typeface="Arial"/>
                <a:ea typeface="Arial"/>
                <a:cs typeface="Arial"/>
                <a:sym typeface="Arial"/>
              </a:rPr>
              <a:t>• Organizational</a:t>
            </a:r>
            <a:endParaRPr/>
          </a:p>
          <a:p>
            <a:pPr indent="0" lvl="0" marL="0" marR="0" rtl="0" algn="l">
              <a:lnSpc>
                <a:spcPct val="100000"/>
              </a:lnSpc>
              <a:spcBef>
                <a:spcPts val="120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“Am I welcome and valued?” </a:t>
            </a:r>
            <a:endParaRPr/>
          </a:p>
          <a:p>
            <a:pPr indent="0" lvl="0" marL="0" marR="0" rtl="0" algn="l">
              <a:lnSpc>
                <a:spcPct val="100000"/>
              </a:lnSpc>
              <a:spcBef>
                <a:spcPts val="120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“Am I safe?”</a:t>
            </a:r>
            <a:endParaRPr b="0" i="0" sz="1800" u="none" cap="none" strike="noStrike">
              <a:solidFill>
                <a:srgbClr val="000000"/>
              </a:solidFill>
              <a:latin typeface="Arial"/>
              <a:ea typeface="Arial"/>
              <a:cs typeface="Arial"/>
              <a:sym typeface="Arial"/>
            </a:endParaRPr>
          </a:p>
        </p:txBody>
      </p:sp>
      <p:grpSp>
        <p:nvGrpSpPr>
          <p:cNvPr id="401" name="Google Shape;401;p68"/>
          <p:cNvGrpSpPr/>
          <p:nvPr/>
        </p:nvGrpSpPr>
        <p:grpSpPr>
          <a:xfrm>
            <a:off x="1528289" y="994088"/>
            <a:ext cx="1403540" cy="1052733"/>
            <a:chOff x="944415" y="1390727"/>
            <a:chExt cx="1567500" cy="1567500"/>
          </a:xfrm>
        </p:grpSpPr>
        <p:sp>
          <p:nvSpPr>
            <p:cNvPr id="402" name="Google Shape;402;p68"/>
            <p:cNvSpPr/>
            <p:nvPr/>
          </p:nvSpPr>
          <p:spPr>
            <a:xfrm>
              <a:off x="944415" y="1390727"/>
              <a:ext cx="1567500" cy="1567500"/>
            </a:xfrm>
            <a:prstGeom prst="ellipse">
              <a:avLst/>
            </a:prstGeom>
            <a:solidFill>
              <a:srgbClr val="314F93"/>
            </a:solidFill>
            <a:ln>
              <a:noFill/>
            </a:ln>
            <a:effectLst>
              <a:outerShdw blurRad="38100" rotWithShape="0" dir="5400000" dist="23000">
                <a:srgbClr val="000000">
                  <a:alpha val="3490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403" name="Google Shape;403;p68"/>
            <p:cNvPicPr preferRelativeResize="0"/>
            <p:nvPr/>
          </p:nvPicPr>
          <p:blipFill rotWithShape="1">
            <a:blip r:embed="rId3">
              <a:alphaModFix/>
            </a:blip>
            <a:srcRect b="0" l="0" r="0" t="0"/>
            <a:stretch/>
          </p:blipFill>
          <p:spPr>
            <a:xfrm>
              <a:off x="1205672" y="1651984"/>
              <a:ext cx="1045029" cy="1045029"/>
            </a:xfrm>
            <a:prstGeom prst="rect">
              <a:avLst/>
            </a:prstGeom>
            <a:noFill/>
            <a:ln>
              <a:noFill/>
            </a:ln>
          </p:spPr>
        </p:pic>
      </p:grpSp>
      <p:grpSp>
        <p:nvGrpSpPr>
          <p:cNvPr id="404" name="Google Shape;404;p68"/>
          <p:cNvGrpSpPr/>
          <p:nvPr/>
        </p:nvGrpSpPr>
        <p:grpSpPr>
          <a:xfrm>
            <a:off x="1528319" y="2346155"/>
            <a:ext cx="1403539" cy="1052733"/>
            <a:chOff x="3348369" y="3429000"/>
            <a:chExt cx="1567500" cy="1567500"/>
          </a:xfrm>
        </p:grpSpPr>
        <p:sp>
          <p:nvSpPr>
            <p:cNvPr id="405" name="Google Shape;405;p68"/>
            <p:cNvSpPr/>
            <p:nvPr/>
          </p:nvSpPr>
          <p:spPr>
            <a:xfrm>
              <a:off x="3348369" y="3429000"/>
              <a:ext cx="1567500" cy="1567500"/>
            </a:xfrm>
            <a:prstGeom prst="ellipse">
              <a:avLst/>
            </a:prstGeom>
            <a:solidFill>
              <a:srgbClr val="314F93"/>
            </a:solidFill>
            <a:ln>
              <a:noFill/>
            </a:ln>
            <a:effectLst>
              <a:outerShdw blurRad="38100" rotWithShape="0" dir="5400000" dist="23000">
                <a:srgbClr val="000000">
                  <a:alpha val="3490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406" name="Google Shape;406;p68"/>
            <p:cNvPicPr preferRelativeResize="0"/>
            <p:nvPr/>
          </p:nvPicPr>
          <p:blipFill rotWithShape="1">
            <a:blip r:embed="rId4">
              <a:alphaModFix/>
            </a:blip>
            <a:srcRect b="0" l="0" r="0" t="0"/>
            <a:stretch/>
          </p:blipFill>
          <p:spPr>
            <a:xfrm>
              <a:off x="3609626" y="3690257"/>
              <a:ext cx="1045029" cy="1045029"/>
            </a:xfrm>
            <a:prstGeom prst="rect">
              <a:avLst/>
            </a:prstGeom>
            <a:noFill/>
            <a:ln>
              <a:noFill/>
            </a:ln>
          </p:spPr>
        </p:pic>
      </p:grpSp>
      <p:grpSp>
        <p:nvGrpSpPr>
          <p:cNvPr id="407" name="Google Shape;407;p68"/>
          <p:cNvGrpSpPr/>
          <p:nvPr/>
        </p:nvGrpSpPr>
        <p:grpSpPr>
          <a:xfrm>
            <a:off x="1528279" y="3658851"/>
            <a:ext cx="1403700" cy="1052775"/>
            <a:chOff x="1639793" y="4981275"/>
            <a:chExt cx="1403700" cy="1403700"/>
          </a:xfrm>
        </p:grpSpPr>
        <p:sp>
          <p:nvSpPr>
            <p:cNvPr id="408" name="Google Shape;408;p68"/>
            <p:cNvSpPr/>
            <p:nvPr/>
          </p:nvSpPr>
          <p:spPr>
            <a:xfrm>
              <a:off x="1639793" y="4981275"/>
              <a:ext cx="1403700" cy="1403700"/>
            </a:xfrm>
            <a:prstGeom prst="ellipse">
              <a:avLst/>
            </a:prstGeom>
            <a:solidFill>
              <a:srgbClr val="314F93"/>
            </a:solidFill>
            <a:ln>
              <a:noFill/>
            </a:ln>
            <a:effectLst>
              <a:outerShdw blurRad="38100" rotWithShape="0" dir="5400000" dist="23000">
                <a:srgbClr val="000000">
                  <a:alpha val="3490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409" name="Google Shape;409;p68"/>
            <p:cNvPicPr preferRelativeResize="0"/>
            <p:nvPr/>
          </p:nvPicPr>
          <p:blipFill rotWithShape="1">
            <a:blip r:embed="rId5">
              <a:alphaModFix/>
            </a:blip>
            <a:srcRect b="0" l="0" r="0" t="0"/>
            <a:stretch/>
          </p:blipFill>
          <p:spPr>
            <a:xfrm>
              <a:off x="1857994" y="5208123"/>
              <a:ext cx="967156" cy="967156"/>
            </a:xfrm>
            <a:prstGeom prst="rect">
              <a:avLst/>
            </a:prstGeom>
            <a:noFill/>
            <a:ln>
              <a:noFill/>
            </a:ln>
          </p:spPr>
        </p:pic>
      </p:grpSp>
      <p:cxnSp>
        <p:nvCxnSpPr>
          <p:cNvPr id="410" name="Google Shape;410;p68"/>
          <p:cNvCxnSpPr/>
          <p:nvPr/>
        </p:nvCxnSpPr>
        <p:spPr>
          <a:xfrm>
            <a:off x="1596857" y="2194560"/>
            <a:ext cx="6450000" cy="0"/>
          </a:xfrm>
          <a:prstGeom prst="straightConnector1">
            <a:avLst/>
          </a:prstGeom>
          <a:noFill/>
          <a:ln cap="flat" cmpd="sng" w="25400">
            <a:solidFill>
              <a:schemeClr val="accent1"/>
            </a:solidFill>
            <a:prstDash val="solid"/>
            <a:round/>
            <a:headEnd len="sm" w="sm" type="none"/>
            <a:tailEnd len="sm" w="sm" type="none"/>
          </a:ln>
          <a:effectLst>
            <a:outerShdw blurRad="38100" rotWithShape="0" dir="5400000" dist="20000">
              <a:srgbClr val="000000">
                <a:alpha val="37650"/>
              </a:srgbClr>
            </a:outerShdw>
          </a:effectLst>
        </p:spPr>
      </p:cxnSp>
      <p:cxnSp>
        <p:nvCxnSpPr>
          <p:cNvPr id="411" name="Google Shape;411;p68"/>
          <p:cNvCxnSpPr/>
          <p:nvPr/>
        </p:nvCxnSpPr>
        <p:spPr>
          <a:xfrm>
            <a:off x="1596857" y="3543300"/>
            <a:ext cx="6450000" cy="0"/>
          </a:xfrm>
          <a:prstGeom prst="straightConnector1">
            <a:avLst/>
          </a:prstGeom>
          <a:noFill/>
          <a:ln cap="flat" cmpd="sng" w="25400">
            <a:solidFill>
              <a:schemeClr val="accent1"/>
            </a:solidFill>
            <a:prstDash val="solid"/>
            <a:round/>
            <a:headEnd len="sm" w="sm" type="none"/>
            <a:tailEnd len="sm" w="sm" type="none"/>
          </a:ln>
          <a:effectLst>
            <a:outerShdw blurRad="38100" rotWithShape="0" dir="5400000" dist="20000">
              <a:srgbClr val="000000">
                <a:alpha val="37650"/>
              </a:srgbClr>
            </a:outerShdw>
          </a:effectLst>
        </p:spPr>
      </p:cxnSp>
      <p:pic>
        <p:nvPicPr>
          <p:cNvPr id="412" name="Google Shape;412;p68"/>
          <p:cNvPicPr preferRelativeResize="0"/>
          <p:nvPr/>
        </p:nvPicPr>
        <p:blipFill>
          <a:blip r:embed="rId6">
            <a:alphaModFix/>
          </a:blip>
          <a:stretch>
            <a:fillRect/>
          </a:stretch>
        </p:blipFill>
        <p:spPr>
          <a:xfrm>
            <a:off x="26150" y="4520104"/>
            <a:ext cx="1502124" cy="52689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pic>
        <p:nvPicPr>
          <p:cNvPr id="417" name="Google Shape;417;p69"/>
          <p:cNvPicPr preferRelativeResize="0"/>
          <p:nvPr/>
        </p:nvPicPr>
        <p:blipFill rotWithShape="1">
          <a:blip r:embed="rId3">
            <a:alphaModFix/>
          </a:blip>
          <a:srcRect b="0" l="0" r="0" t="0"/>
          <a:stretch/>
        </p:blipFill>
        <p:spPr>
          <a:xfrm>
            <a:off x="1771649" y="3204798"/>
            <a:ext cx="1165861" cy="1165861"/>
          </a:xfrm>
          <a:prstGeom prst="rect">
            <a:avLst/>
          </a:prstGeom>
          <a:noFill/>
          <a:ln>
            <a:noFill/>
          </a:ln>
        </p:spPr>
      </p:pic>
      <p:pic>
        <p:nvPicPr>
          <p:cNvPr id="418" name="Google Shape;418;p69"/>
          <p:cNvPicPr preferRelativeResize="0"/>
          <p:nvPr/>
        </p:nvPicPr>
        <p:blipFill rotWithShape="1">
          <a:blip r:embed="rId4">
            <a:alphaModFix/>
          </a:blip>
          <a:srcRect b="0" l="0" r="0" t="0"/>
          <a:stretch/>
        </p:blipFill>
        <p:spPr>
          <a:xfrm>
            <a:off x="2446019" y="380873"/>
            <a:ext cx="1165861" cy="1165861"/>
          </a:xfrm>
          <a:prstGeom prst="rect">
            <a:avLst/>
          </a:prstGeom>
          <a:noFill/>
          <a:ln>
            <a:noFill/>
          </a:ln>
        </p:spPr>
      </p:pic>
      <p:pic>
        <p:nvPicPr>
          <p:cNvPr id="419" name="Google Shape;419;p69"/>
          <p:cNvPicPr preferRelativeResize="0"/>
          <p:nvPr/>
        </p:nvPicPr>
        <p:blipFill rotWithShape="1">
          <a:blip r:embed="rId5">
            <a:alphaModFix/>
          </a:blip>
          <a:srcRect b="0" l="0" r="0" t="0"/>
          <a:stretch/>
        </p:blipFill>
        <p:spPr>
          <a:xfrm>
            <a:off x="5234938" y="1852019"/>
            <a:ext cx="1165861" cy="1165861"/>
          </a:xfrm>
          <a:prstGeom prst="rect">
            <a:avLst/>
          </a:prstGeom>
          <a:noFill/>
          <a:ln>
            <a:noFill/>
          </a:ln>
        </p:spPr>
      </p:pic>
      <p:sp>
        <p:nvSpPr>
          <p:cNvPr id="420" name="Google Shape;420;p69"/>
          <p:cNvSpPr txBox="1"/>
          <p:nvPr/>
        </p:nvSpPr>
        <p:spPr>
          <a:xfrm>
            <a:off x="4297678" y="712681"/>
            <a:ext cx="3749100" cy="10158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chemeClr val="lt1"/>
              </a:buClr>
              <a:buSzPts val="6000"/>
              <a:buFont typeface="Arial"/>
              <a:buNone/>
            </a:pPr>
            <a:r>
              <a:rPr b="0" i="0" lang="en" sz="6000" u="none" cap="none" strike="noStrike">
                <a:solidFill>
                  <a:schemeClr val="lt1"/>
                </a:solidFill>
                <a:latin typeface="Arial"/>
                <a:ea typeface="Arial"/>
                <a:cs typeface="Arial"/>
                <a:sym typeface="Arial"/>
              </a:rPr>
              <a:t>Rituals</a:t>
            </a:r>
            <a:endParaRPr/>
          </a:p>
        </p:txBody>
      </p:sp>
      <p:sp>
        <p:nvSpPr>
          <p:cNvPr id="421" name="Google Shape;421;p69"/>
          <p:cNvSpPr txBox="1"/>
          <p:nvPr/>
        </p:nvSpPr>
        <p:spPr>
          <a:xfrm>
            <a:off x="2034543" y="2081936"/>
            <a:ext cx="3749100" cy="10158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chemeClr val="lt1"/>
              </a:buClr>
              <a:buSzPts val="6000"/>
              <a:buFont typeface="Arial"/>
              <a:buNone/>
            </a:pPr>
            <a:r>
              <a:rPr b="0" i="0" lang="en" sz="6000" u="none" cap="none" strike="noStrike">
                <a:solidFill>
                  <a:schemeClr val="lt1"/>
                </a:solidFill>
                <a:latin typeface="Arial"/>
                <a:ea typeface="Arial"/>
                <a:cs typeface="Arial"/>
                <a:sym typeface="Arial"/>
              </a:rPr>
              <a:t>Routines</a:t>
            </a:r>
            <a:endParaRPr/>
          </a:p>
        </p:txBody>
      </p:sp>
      <p:sp>
        <p:nvSpPr>
          <p:cNvPr id="422" name="Google Shape;422;p69"/>
          <p:cNvSpPr txBox="1"/>
          <p:nvPr/>
        </p:nvSpPr>
        <p:spPr>
          <a:xfrm>
            <a:off x="3326129" y="3406855"/>
            <a:ext cx="4292100" cy="10158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chemeClr val="lt1"/>
              </a:buClr>
              <a:buSzPts val="6000"/>
              <a:buFont typeface="Arial"/>
              <a:buNone/>
            </a:pPr>
            <a:r>
              <a:rPr b="0" i="0" lang="en" sz="6000" u="none" cap="none" strike="noStrike">
                <a:solidFill>
                  <a:schemeClr val="lt1"/>
                </a:solidFill>
                <a:latin typeface="Arial"/>
                <a:ea typeface="Arial"/>
                <a:cs typeface="Arial"/>
                <a:sym typeface="Arial"/>
              </a:rPr>
              <a:t>Boundaries</a:t>
            </a:r>
            <a:endParaRPr/>
          </a:p>
        </p:txBody>
      </p:sp>
      <p:cxnSp>
        <p:nvCxnSpPr>
          <p:cNvPr id="423" name="Google Shape;423;p69"/>
          <p:cNvCxnSpPr/>
          <p:nvPr/>
        </p:nvCxnSpPr>
        <p:spPr>
          <a:xfrm>
            <a:off x="1417320" y="1748790"/>
            <a:ext cx="6297900" cy="0"/>
          </a:xfrm>
          <a:prstGeom prst="straightConnector1">
            <a:avLst/>
          </a:prstGeom>
          <a:noFill/>
          <a:ln cap="flat" cmpd="sng" w="9525">
            <a:solidFill>
              <a:srgbClr val="46A9C3"/>
            </a:solidFill>
            <a:prstDash val="solid"/>
            <a:round/>
            <a:headEnd len="sm" w="sm" type="none"/>
            <a:tailEnd len="sm" w="sm" type="none"/>
          </a:ln>
        </p:spPr>
      </p:cxnSp>
      <p:cxnSp>
        <p:nvCxnSpPr>
          <p:cNvPr id="424" name="Google Shape;424;p69"/>
          <p:cNvCxnSpPr/>
          <p:nvPr/>
        </p:nvCxnSpPr>
        <p:spPr>
          <a:xfrm>
            <a:off x="1417320" y="3106102"/>
            <a:ext cx="6297900" cy="0"/>
          </a:xfrm>
          <a:prstGeom prst="straightConnector1">
            <a:avLst/>
          </a:prstGeom>
          <a:noFill/>
          <a:ln cap="flat" cmpd="sng" w="9525">
            <a:solidFill>
              <a:srgbClr val="46A9C3"/>
            </a:solidFill>
            <a:prstDash val="solid"/>
            <a:round/>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70"/>
          <p:cNvSpPr txBox="1"/>
          <p:nvPr>
            <p:ph type="title"/>
          </p:nvPr>
        </p:nvSpPr>
        <p:spPr>
          <a:xfrm>
            <a:off x="189400" y="229275"/>
            <a:ext cx="8643000" cy="45852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rgbClr val="1A1A1A"/>
                </a:solidFill>
                <a:highlight>
                  <a:srgbClr val="FFFFFF"/>
                </a:highlight>
              </a:rPr>
              <a:t>Dr. Sarah Ketchen</a:t>
            </a:r>
            <a:r>
              <a:rPr lang="en" sz="1200">
                <a:solidFill>
                  <a:srgbClr val="1A1A1A"/>
                </a:solidFill>
                <a:highlight>
                  <a:srgbClr val="FFFFFF"/>
                </a:highlight>
              </a:rPr>
              <a:t> </a:t>
            </a:r>
            <a:r>
              <a:rPr b="1" lang="en" sz="1200">
                <a:solidFill>
                  <a:srgbClr val="1A1A1A"/>
                </a:solidFill>
                <a:highlight>
                  <a:srgbClr val="FFFFFF"/>
                </a:highlight>
              </a:rPr>
              <a:t>Lipson</a:t>
            </a:r>
            <a:r>
              <a:rPr lang="en" sz="1200">
                <a:solidFill>
                  <a:srgbClr val="1A1A1A"/>
                </a:solidFill>
                <a:highlight>
                  <a:srgbClr val="FFFFFF"/>
                </a:highlight>
              </a:rPr>
              <a:t> is an assistant professor at the Boston University School of Public Health. Her research focuses on understanding and addressing mental health and disparities therein, particularly in college student populations. She is co-Principal Investigator of the national Healthy Minds Study, an annual survey of undergraduate and graduate student mental health, which has been conducted on hundreds of college and university campuses.</a:t>
            </a:r>
            <a:endParaRPr sz="1200">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b="1" sz="1200">
              <a:solidFill>
                <a:srgbClr val="222222"/>
              </a:solidFill>
              <a:highlight>
                <a:srgbClr val="FFFFFF"/>
              </a:highlight>
            </a:endParaRPr>
          </a:p>
          <a:p>
            <a:pPr indent="0" lvl="0" marL="0" rtl="0" algn="just">
              <a:lnSpc>
                <a:spcPct val="115000"/>
              </a:lnSpc>
              <a:spcBef>
                <a:spcPts val="0"/>
              </a:spcBef>
              <a:spcAft>
                <a:spcPts val="0"/>
              </a:spcAft>
              <a:buClr>
                <a:schemeClr val="dk1"/>
              </a:buClr>
              <a:buSzPts val="1100"/>
              <a:buFont typeface="Arial"/>
              <a:buNone/>
            </a:pPr>
            <a:r>
              <a:t/>
            </a:r>
            <a:endParaRPr b="1" sz="1200"/>
          </a:p>
          <a:p>
            <a:pPr indent="0" lvl="0" marL="0" rtl="0" algn="just">
              <a:lnSpc>
                <a:spcPct val="115000"/>
              </a:lnSpc>
              <a:spcBef>
                <a:spcPts val="0"/>
              </a:spcBef>
              <a:spcAft>
                <a:spcPts val="0"/>
              </a:spcAft>
              <a:buClr>
                <a:schemeClr val="dk1"/>
              </a:buClr>
              <a:buSzPts val="1100"/>
              <a:buFont typeface="Arial"/>
              <a:buNone/>
            </a:pPr>
            <a:r>
              <a:rPr b="1" lang="en" sz="1200"/>
              <a:t>Dr. Doug Nemecek</a:t>
            </a:r>
            <a:r>
              <a:rPr lang="en" sz="1200"/>
              <a:t> is the chief medical liaison for behavioral health integration, quality and clinical operations.  He helps ensure </a:t>
            </a:r>
            <a:r>
              <a:rPr lang="en" sz="1200"/>
              <a:t>network</a:t>
            </a:r>
            <a:r>
              <a:rPr lang="en" sz="1200"/>
              <a:t> access and availability, patient safety, compliance with clinical guidelines, customer and provider satisfaction, and utilization management. Additionally, he works directly with customers and clients to mold operations and provides clinical expertise in new and existing behavioral health and integrated program development.   </a:t>
            </a:r>
            <a:endParaRPr sz="1200"/>
          </a:p>
          <a:p>
            <a:pPr indent="0" lvl="0" marL="0" rtl="0" algn="just">
              <a:lnSpc>
                <a:spcPct val="115000"/>
              </a:lnSpc>
              <a:spcBef>
                <a:spcPts val="0"/>
              </a:spcBef>
              <a:spcAft>
                <a:spcPts val="0"/>
              </a:spcAft>
              <a:buClr>
                <a:schemeClr val="dk1"/>
              </a:buClr>
              <a:buSzPts val="1100"/>
              <a:buFont typeface="Arial"/>
              <a:buNone/>
            </a:pPr>
            <a:r>
              <a:t/>
            </a:r>
            <a:endParaRPr sz="1200"/>
          </a:p>
          <a:p>
            <a:pPr indent="0" lvl="0" marL="0" rtl="0" algn="l">
              <a:lnSpc>
                <a:spcPct val="115000"/>
              </a:lnSpc>
              <a:spcBef>
                <a:spcPts val="0"/>
              </a:spcBef>
              <a:spcAft>
                <a:spcPts val="0"/>
              </a:spcAft>
              <a:buClr>
                <a:schemeClr val="dk1"/>
              </a:buClr>
              <a:buSzPts val="1100"/>
              <a:buFont typeface="Arial"/>
              <a:buNone/>
            </a:pPr>
            <a:r>
              <a:t/>
            </a:r>
            <a:endParaRPr b="1" sz="1200">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b="1" lang="en" sz="1200">
                <a:solidFill>
                  <a:srgbClr val="222222"/>
                </a:solidFill>
                <a:highlight>
                  <a:srgbClr val="FFFFFF"/>
                </a:highlight>
              </a:rPr>
              <a:t>Mark Meridy</a:t>
            </a:r>
            <a:r>
              <a:rPr lang="en" sz="1200">
                <a:solidFill>
                  <a:srgbClr val="222222"/>
                </a:solidFill>
                <a:highlight>
                  <a:srgbClr val="FFFFFF"/>
                </a:highlight>
              </a:rPr>
              <a:t> has served as the Executive Director of DOROT since 2009. He has spent most of his career in the field of aging which has included serving as the Homecare Program Director at an Area Agency on Aging, developing Section 202 Senior Housing, and working on transportation and mobility issues for older adults. A leader in the field, he has recently appeared on MSNBC, CBS Morning News, and NPR’s “The Takeaway.”</a:t>
            </a:r>
            <a:endParaRPr sz="1200">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sz="1200">
              <a:solidFill>
                <a:srgbClr val="222222"/>
              </a:solidFill>
              <a:highlight>
                <a:srgbClr val="FFFFFF"/>
              </a:highlight>
            </a:endParaRPr>
          </a:p>
          <a:p>
            <a:pPr indent="0" lvl="0" marL="0" rtl="0" algn="ctr">
              <a:spcBef>
                <a:spcPts val="0"/>
              </a:spcBef>
              <a:spcAft>
                <a:spcPts val="0"/>
              </a:spcAft>
              <a:buNone/>
            </a:pPr>
            <a:r>
              <a:t/>
            </a:r>
            <a:endParaRPr sz="3500"/>
          </a:p>
        </p:txBody>
      </p:sp>
      <p:pic>
        <p:nvPicPr>
          <p:cNvPr id="430" name="Google Shape;430;p70"/>
          <p:cNvPicPr preferRelativeResize="0"/>
          <p:nvPr/>
        </p:nvPicPr>
        <p:blipFill>
          <a:blip r:embed="rId3">
            <a:alphaModFix/>
          </a:blip>
          <a:stretch>
            <a:fillRect/>
          </a:stretch>
        </p:blipFill>
        <p:spPr>
          <a:xfrm>
            <a:off x="189400" y="4515975"/>
            <a:ext cx="1570701" cy="550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71"/>
          <p:cNvSpPr txBox="1"/>
          <p:nvPr>
            <p:ph type="ctrTitle"/>
          </p:nvPr>
        </p:nvSpPr>
        <p:spPr>
          <a:xfrm>
            <a:off x="570136" y="0"/>
            <a:ext cx="7886700" cy="20001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rgbClr val="407AAA"/>
              </a:buClr>
              <a:buSzPts val="2700"/>
              <a:buFont typeface="Avenir"/>
              <a:buNone/>
            </a:pPr>
            <a:r>
              <a:rPr b="1" lang="en" sz="2700">
                <a:solidFill>
                  <a:srgbClr val="407AAA"/>
                </a:solidFill>
                <a:latin typeface="Avenir"/>
                <a:ea typeface="Avenir"/>
                <a:cs typeface="Avenir"/>
                <a:sym typeface="Avenir"/>
              </a:rPr>
              <a:t>Mental Health in College Student Populations</a:t>
            </a:r>
            <a:br>
              <a:rPr b="1" lang="en" sz="2900">
                <a:solidFill>
                  <a:srgbClr val="407AAA"/>
                </a:solidFill>
                <a:latin typeface="Avenir"/>
                <a:ea typeface="Avenir"/>
                <a:cs typeface="Avenir"/>
                <a:sym typeface="Avenir"/>
              </a:rPr>
            </a:br>
            <a:r>
              <a:rPr i="1" lang="en" sz="2200">
                <a:solidFill>
                  <a:srgbClr val="407AAA"/>
                </a:solidFill>
                <a:latin typeface="Avenir"/>
                <a:ea typeface="Avenir"/>
                <a:cs typeface="Avenir"/>
                <a:sym typeface="Avenir"/>
              </a:rPr>
              <a:t>Evidence from the national Healthy Minds Study</a:t>
            </a:r>
            <a:endParaRPr b="1" sz="2200">
              <a:solidFill>
                <a:srgbClr val="407AAA"/>
              </a:solidFill>
              <a:latin typeface="Avenir"/>
              <a:ea typeface="Avenir"/>
              <a:cs typeface="Avenir"/>
              <a:sym typeface="Avenir"/>
            </a:endParaRPr>
          </a:p>
        </p:txBody>
      </p:sp>
      <p:sp>
        <p:nvSpPr>
          <p:cNvPr id="437" name="Google Shape;437;p71"/>
          <p:cNvSpPr txBox="1"/>
          <p:nvPr>
            <p:ph idx="1" type="subTitle"/>
          </p:nvPr>
        </p:nvSpPr>
        <p:spPr>
          <a:xfrm>
            <a:off x="1454300" y="3638771"/>
            <a:ext cx="6115200" cy="633600"/>
          </a:xfrm>
          <a:prstGeom prst="rect">
            <a:avLst/>
          </a:prstGeom>
          <a:noFill/>
          <a:ln>
            <a:noFill/>
          </a:ln>
        </p:spPr>
        <p:txBody>
          <a:bodyPr anchorCtr="0" anchor="ctr" bIns="34275" lIns="68575" spcFirstLastPara="1" rIns="68575" wrap="square" tIns="34275">
            <a:normAutofit lnSpcReduction="20000"/>
          </a:bodyPr>
          <a:lstStyle/>
          <a:p>
            <a:pPr indent="0" lvl="0" marL="0" rtl="0" algn="ctr">
              <a:lnSpc>
                <a:spcPct val="100000"/>
              </a:lnSpc>
              <a:spcBef>
                <a:spcPts val="0"/>
              </a:spcBef>
              <a:spcAft>
                <a:spcPts val="0"/>
              </a:spcAft>
              <a:buClr>
                <a:schemeClr val="dk1"/>
              </a:buClr>
              <a:buSzPts val="1200"/>
              <a:buNone/>
            </a:pPr>
            <a:r>
              <a:rPr lang="en" sz="1200">
                <a:latin typeface="Avenir"/>
                <a:ea typeface="Avenir"/>
                <a:cs typeface="Avenir"/>
                <a:sym typeface="Avenir"/>
              </a:rPr>
              <a:t>Sarah Ketchen Lipson, PhD EdM (she/her/hers)</a:t>
            </a:r>
            <a:endParaRPr/>
          </a:p>
          <a:p>
            <a:pPr indent="0" lvl="0" marL="0" rtl="0" algn="ctr">
              <a:lnSpc>
                <a:spcPct val="100000"/>
              </a:lnSpc>
              <a:spcBef>
                <a:spcPts val="0"/>
              </a:spcBef>
              <a:spcAft>
                <a:spcPts val="0"/>
              </a:spcAft>
              <a:buClr>
                <a:schemeClr val="dk1"/>
              </a:buClr>
              <a:buSzPts val="1200"/>
              <a:buNone/>
            </a:pPr>
            <a:r>
              <a:rPr lang="en" sz="1200">
                <a:latin typeface="Avenir"/>
                <a:ea typeface="Avenir"/>
                <a:cs typeface="Avenir"/>
                <a:sym typeface="Avenir"/>
              </a:rPr>
              <a:t>Assistant Professor, Boston University School of Public Health</a:t>
            </a:r>
            <a:endParaRPr/>
          </a:p>
          <a:p>
            <a:pPr indent="0" lvl="0" marL="0" rtl="0" algn="ctr">
              <a:lnSpc>
                <a:spcPct val="100000"/>
              </a:lnSpc>
              <a:spcBef>
                <a:spcPts val="0"/>
              </a:spcBef>
              <a:spcAft>
                <a:spcPts val="0"/>
              </a:spcAft>
              <a:buClr>
                <a:schemeClr val="dk1"/>
              </a:buClr>
              <a:buSzPts val="1200"/>
              <a:buNone/>
            </a:pPr>
            <a:r>
              <a:rPr lang="en" sz="1200">
                <a:latin typeface="Avenir"/>
                <a:ea typeface="Avenir"/>
                <a:cs typeface="Avenir"/>
                <a:sym typeface="Avenir"/>
              </a:rPr>
              <a:t>Co-Principal Investigator, the Healthy Minds Study</a:t>
            </a:r>
            <a:endParaRPr/>
          </a:p>
        </p:txBody>
      </p:sp>
      <p:pic>
        <p:nvPicPr>
          <p:cNvPr id="438" name="Google Shape;438;p71"/>
          <p:cNvPicPr preferRelativeResize="0"/>
          <p:nvPr/>
        </p:nvPicPr>
        <p:blipFill rotWithShape="1">
          <a:blip r:embed="rId3">
            <a:alphaModFix/>
          </a:blip>
          <a:srcRect b="0" l="0" r="0" t="0"/>
          <a:stretch/>
        </p:blipFill>
        <p:spPr>
          <a:xfrm>
            <a:off x="3553366" y="1565910"/>
            <a:ext cx="1920238" cy="1920238"/>
          </a:xfrm>
          <a:prstGeom prst="rect">
            <a:avLst/>
          </a:prstGeom>
          <a:noFill/>
          <a:ln>
            <a:noFill/>
          </a:ln>
        </p:spPr>
      </p:pic>
      <p:sp>
        <p:nvSpPr>
          <p:cNvPr id="439" name="Google Shape;439;p71"/>
          <p:cNvSpPr txBox="1"/>
          <p:nvPr/>
        </p:nvSpPr>
        <p:spPr>
          <a:xfrm>
            <a:off x="1454300" y="4506313"/>
            <a:ext cx="6115200" cy="546000"/>
          </a:xfrm>
          <a:prstGeom prst="rect">
            <a:avLst/>
          </a:prstGeom>
          <a:solidFill>
            <a:srgbClr val="407AAA"/>
          </a:solidFill>
          <a:ln>
            <a:noFill/>
          </a:ln>
        </p:spPr>
        <p:txBody>
          <a:bodyPr anchorCtr="0" anchor="ctr" bIns="34275" lIns="68575" spcFirstLastPara="1" rIns="68575" wrap="square" tIns="34275">
            <a:normAutofit/>
          </a:bodyPr>
          <a:lstStyle/>
          <a:p>
            <a:pPr indent="0" lvl="0" marL="0" marR="0" rtl="0" algn="ctr">
              <a:lnSpc>
                <a:spcPct val="100000"/>
              </a:lnSpc>
              <a:spcBef>
                <a:spcPts val="0"/>
              </a:spcBef>
              <a:spcAft>
                <a:spcPts val="0"/>
              </a:spcAft>
              <a:buClr>
                <a:schemeClr val="lt1"/>
              </a:buClr>
              <a:buSzPts val="1200"/>
              <a:buFont typeface="Arial"/>
              <a:buNone/>
            </a:pPr>
            <a:r>
              <a:rPr b="1" i="0" lang="en" sz="1200" u="none" cap="none" strike="noStrike">
                <a:solidFill>
                  <a:schemeClr val="lt1"/>
                </a:solidFill>
                <a:latin typeface="Avenir"/>
                <a:ea typeface="Avenir"/>
                <a:cs typeface="Avenir"/>
                <a:sym typeface="Avenir"/>
              </a:rPr>
              <a:t>The UnLonely Symposium 2021, mini keynote #1</a:t>
            </a:r>
            <a:endParaRPr sz="1100"/>
          </a:p>
          <a:p>
            <a:pPr indent="0" lvl="0" marL="0" marR="0" rtl="0" algn="ctr">
              <a:lnSpc>
                <a:spcPct val="100000"/>
              </a:lnSpc>
              <a:spcBef>
                <a:spcPts val="0"/>
              </a:spcBef>
              <a:spcAft>
                <a:spcPts val="0"/>
              </a:spcAft>
              <a:buClr>
                <a:schemeClr val="lt1"/>
              </a:buClr>
              <a:buSzPts val="1200"/>
              <a:buFont typeface="Arial"/>
              <a:buNone/>
            </a:pPr>
            <a:r>
              <a:rPr b="1" i="0" lang="en" sz="1200" u="none" cap="none" strike="noStrike">
                <a:solidFill>
                  <a:schemeClr val="lt1"/>
                </a:solidFill>
                <a:latin typeface="Avenir"/>
                <a:ea typeface="Avenir"/>
                <a:cs typeface="Avenir"/>
                <a:sym typeface="Avenir"/>
              </a:rPr>
              <a:t>Mental Health &amp; COVID-19: Urgency and Opportunity</a:t>
            </a:r>
            <a:endParaRPr sz="11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72"/>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407AAA"/>
              </a:buClr>
              <a:buSzPts val="2700"/>
              <a:buFont typeface="Avenir"/>
              <a:buNone/>
            </a:pPr>
            <a:r>
              <a:rPr b="1" lang="en" sz="2700">
                <a:solidFill>
                  <a:srgbClr val="407AAA"/>
                </a:solidFill>
                <a:latin typeface="Avenir"/>
                <a:ea typeface="Avenir"/>
                <a:cs typeface="Avenir"/>
                <a:sym typeface="Avenir"/>
              </a:rPr>
              <a:t>Significance of population</a:t>
            </a:r>
            <a:endParaRPr/>
          </a:p>
        </p:txBody>
      </p:sp>
      <p:sp>
        <p:nvSpPr>
          <p:cNvPr id="446" name="Google Shape;446;p72"/>
          <p:cNvSpPr txBox="1"/>
          <p:nvPr>
            <p:ph idx="1" type="body"/>
          </p:nvPr>
        </p:nvSpPr>
        <p:spPr>
          <a:xfrm>
            <a:off x="471488" y="1026914"/>
            <a:ext cx="5915100" cy="24477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2100"/>
              <a:buNone/>
            </a:pPr>
            <a:r>
              <a:rPr lang="en">
                <a:latin typeface="Avenir"/>
                <a:ea typeface="Avenir"/>
                <a:cs typeface="Avenir"/>
                <a:sym typeface="Avenir"/>
              </a:rPr>
              <a:t>Age of </a:t>
            </a:r>
            <a:r>
              <a:rPr b="1" lang="en">
                <a:latin typeface="Avenir"/>
                <a:ea typeface="Avenir"/>
                <a:cs typeface="Avenir"/>
                <a:sym typeface="Avenir"/>
              </a:rPr>
              <a:t>onset</a:t>
            </a:r>
            <a:endParaRPr/>
          </a:p>
          <a:p>
            <a:pPr indent="0" lvl="0" marL="0" rtl="0" algn="l">
              <a:lnSpc>
                <a:spcPct val="90000"/>
              </a:lnSpc>
              <a:spcBef>
                <a:spcPts val="1000"/>
              </a:spcBef>
              <a:spcAft>
                <a:spcPts val="0"/>
              </a:spcAft>
              <a:buClr>
                <a:schemeClr val="dk1"/>
              </a:buClr>
              <a:buSzPts val="2100"/>
              <a:buNone/>
            </a:pPr>
            <a:r>
              <a:rPr lang="en">
                <a:latin typeface="Avenir"/>
                <a:ea typeface="Avenir"/>
                <a:cs typeface="Avenir"/>
                <a:sym typeface="Avenir"/>
              </a:rPr>
              <a:t>Treatment delay</a:t>
            </a:r>
            <a:endParaRPr/>
          </a:p>
          <a:p>
            <a:pPr indent="0" lvl="0" marL="0" rtl="0" algn="l">
              <a:lnSpc>
                <a:spcPct val="90000"/>
              </a:lnSpc>
              <a:spcBef>
                <a:spcPts val="1000"/>
              </a:spcBef>
              <a:spcAft>
                <a:spcPts val="0"/>
              </a:spcAft>
              <a:buClr>
                <a:schemeClr val="dk1"/>
              </a:buClr>
              <a:buSzPts val="2100"/>
              <a:buNone/>
            </a:pPr>
            <a:r>
              <a:rPr b="1" lang="en">
                <a:latin typeface="Avenir"/>
                <a:ea typeface="Avenir"/>
                <a:cs typeface="Avenir"/>
                <a:sym typeface="Avenir"/>
              </a:rPr>
              <a:t>Prevalence </a:t>
            </a:r>
            <a:r>
              <a:rPr lang="en">
                <a:latin typeface="Avenir"/>
                <a:ea typeface="Avenir"/>
                <a:cs typeface="Avenir"/>
                <a:sym typeface="Avenir"/>
              </a:rPr>
              <a:t>and</a:t>
            </a:r>
            <a:r>
              <a:rPr b="1" lang="en">
                <a:latin typeface="Avenir"/>
                <a:ea typeface="Avenir"/>
                <a:cs typeface="Avenir"/>
                <a:sym typeface="Avenir"/>
              </a:rPr>
              <a:t> burden</a:t>
            </a:r>
            <a:r>
              <a:rPr lang="en">
                <a:latin typeface="Avenir"/>
                <a:ea typeface="Avenir"/>
                <a:cs typeface="Avenir"/>
                <a:sym typeface="Avenir"/>
              </a:rPr>
              <a:t> of disease ($)</a:t>
            </a:r>
            <a:endParaRPr/>
          </a:p>
          <a:p>
            <a:pPr indent="0" lvl="0" marL="0" rtl="0" algn="l">
              <a:lnSpc>
                <a:spcPct val="90000"/>
              </a:lnSpc>
              <a:spcBef>
                <a:spcPts val="1000"/>
              </a:spcBef>
              <a:spcAft>
                <a:spcPts val="0"/>
              </a:spcAft>
              <a:buClr>
                <a:schemeClr val="dk1"/>
              </a:buClr>
              <a:buSzPts val="2100"/>
              <a:buNone/>
            </a:pPr>
            <a:r>
              <a:rPr lang="en">
                <a:latin typeface="Avenir"/>
                <a:ea typeface="Avenir"/>
                <a:cs typeface="Avenir"/>
                <a:sym typeface="Avenir"/>
              </a:rPr>
              <a:t>Campus settings offer </a:t>
            </a:r>
            <a:r>
              <a:rPr b="1" lang="en">
                <a:latin typeface="Avenir"/>
                <a:ea typeface="Avenir"/>
                <a:cs typeface="Avenir"/>
                <a:sym typeface="Avenir"/>
              </a:rPr>
              <a:t>unique opportunity for prevention and intervention</a:t>
            </a:r>
            <a:endParaRPr/>
          </a:p>
          <a:p>
            <a:pPr indent="-177800" lvl="1" marL="520700" rtl="0" algn="l">
              <a:lnSpc>
                <a:spcPct val="90000"/>
              </a:lnSpc>
              <a:spcBef>
                <a:spcPts val="1000"/>
              </a:spcBef>
              <a:spcAft>
                <a:spcPts val="0"/>
              </a:spcAft>
              <a:buClr>
                <a:schemeClr val="dk1"/>
              </a:buClr>
              <a:buSzPts val="1800"/>
              <a:buFont typeface="Noto Sans Symbols"/>
              <a:buChar char="▪"/>
            </a:pPr>
            <a:r>
              <a:rPr lang="en">
                <a:latin typeface="Avenir"/>
                <a:ea typeface="Avenir"/>
                <a:cs typeface="Avenir"/>
                <a:sym typeface="Avenir"/>
              </a:rPr>
              <a:t>Public health impact: &gt;</a:t>
            </a:r>
            <a:r>
              <a:rPr b="1" lang="en">
                <a:latin typeface="Avenir"/>
                <a:ea typeface="Avenir"/>
                <a:cs typeface="Avenir"/>
                <a:sym typeface="Avenir"/>
              </a:rPr>
              <a:t>22 million students</a:t>
            </a:r>
            <a:endParaRPr/>
          </a:p>
          <a:p>
            <a:pPr indent="-177800" lvl="1" marL="520700" rtl="0" algn="l">
              <a:lnSpc>
                <a:spcPct val="90000"/>
              </a:lnSpc>
              <a:spcBef>
                <a:spcPts val="1000"/>
              </a:spcBef>
              <a:spcAft>
                <a:spcPts val="0"/>
              </a:spcAft>
              <a:buClr>
                <a:schemeClr val="dk1"/>
              </a:buClr>
              <a:buSzPts val="1800"/>
              <a:buFont typeface="Noto Sans Symbols"/>
              <a:buChar char="▪"/>
            </a:pPr>
            <a:r>
              <a:rPr lang="en">
                <a:latin typeface="Avenir"/>
                <a:ea typeface="Avenir"/>
                <a:cs typeface="Avenir"/>
                <a:sym typeface="Avenir"/>
              </a:rPr>
              <a:t>Significance from developmental perspective</a:t>
            </a:r>
            <a:endParaRPr/>
          </a:p>
          <a:p>
            <a:pPr indent="-177800" lvl="1" marL="520700" rtl="0" algn="l">
              <a:lnSpc>
                <a:spcPct val="90000"/>
              </a:lnSpc>
              <a:spcBef>
                <a:spcPts val="1000"/>
              </a:spcBef>
              <a:spcAft>
                <a:spcPts val="0"/>
              </a:spcAft>
              <a:buClr>
                <a:schemeClr val="dk1"/>
              </a:buClr>
              <a:buSzPts val="1800"/>
              <a:buFont typeface="Noto Sans Symbols"/>
              <a:buChar char="▪"/>
            </a:pPr>
            <a:r>
              <a:rPr lang="en">
                <a:latin typeface="Avenir"/>
                <a:ea typeface="Avenir"/>
                <a:cs typeface="Avenir"/>
                <a:sym typeface="Avenir"/>
              </a:rPr>
              <a:t>Human resources</a:t>
            </a:r>
            <a:endParaRPr/>
          </a:p>
          <a:p>
            <a:pPr indent="-177800" lvl="1" marL="520700" rtl="0" algn="l">
              <a:lnSpc>
                <a:spcPct val="90000"/>
              </a:lnSpc>
              <a:spcBef>
                <a:spcPts val="1000"/>
              </a:spcBef>
              <a:spcAft>
                <a:spcPts val="1200"/>
              </a:spcAft>
              <a:buClr>
                <a:schemeClr val="dk1"/>
              </a:buClr>
              <a:buSzPts val="1800"/>
              <a:buFont typeface="Noto Sans Symbols"/>
              <a:buChar char="▪"/>
            </a:pPr>
            <a:r>
              <a:rPr lang="en">
                <a:latin typeface="Avenir"/>
                <a:ea typeface="Avenir"/>
                <a:cs typeface="Avenir"/>
                <a:sym typeface="Avenir"/>
              </a:rPr>
              <a:t>Mental health and lifelong trajectory (economic, educational, social)</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73"/>
          <p:cNvSpPr txBox="1"/>
          <p:nvPr>
            <p:ph type="title"/>
          </p:nvPr>
        </p:nvSpPr>
        <p:spPr>
          <a:xfrm>
            <a:off x="1200150" y="1"/>
            <a:ext cx="63294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407AAA"/>
              </a:buClr>
              <a:buSzPts val="3000"/>
              <a:buFont typeface="Avenir"/>
              <a:buNone/>
            </a:pPr>
            <a:r>
              <a:rPr b="1" lang="en" sz="3000">
                <a:solidFill>
                  <a:srgbClr val="407AAA"/>
                </a:solidFill>
                <a:latin typeface="Avenir"/>
                <a:ea typeface="Avenir"/>
                <a:cs typeface="Avenir"/>
                <a:sym typeface="Avenir"/>
              </a:rPr>
              <a:t>About the Healthy Minds Study</a:t>
            </a:r>
            <a:endParaRPr/>
          </a:p>
        </p:txBody>
      </p:sp>
      <p:pic>
        <p:nvPicPr>
          <p:cNvPr id="453" name="Google Shape;453;p73"/>
          <p:cNvPicPr preferRelativeResize="0"/>
          <p:nvPr>
            <p:ph idx="1" type="body"/>
          </p:nvPr>
        </p:nvPicPr>
        <p:blipFill rotWithShape="1">
          <a:blip r:embed="rId3">
            <a:alphaModFix/>
          </a:blip>
          <a:srcRect b="0" l="0" r="0" t="0"/>
          <a:stretch/>
        </p:blipFill>
        <p:spPr>
          <a:xfrm>
            <a:off x="1200151" y="685800"/>
            <a:ext cx="5596800" cy="3162900"/>
          </a:xfrm>
          <a:prstGeom prst="rect">
            <a:avLst/>
          </a:prstGeom>
          <a:noFill/>
          <a:ln>
            <a:noFill/>
          </a:ln>
        </p:spPr>
      </p:pic>
      <p:sp>
        <p:nvSpPr>
          <p:cNvPr id="454" name="Google Shape;454;p73"/>
          <p:cNvSpPr txBox="1"/>
          <p:nvPr/>
        </p:nvSpPr>
        <p:spPr>
          <a:xfrm>
            <a:off x="6195008" y="2867834"/>
            <a:ext cx="2286000" cy="24705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1200" u="sng" cap="none" strike="noStrike">
                <a:solidFill>
                  <a:schemeClr val="dk1"/>
                </a:solidFill>
                <a:latin typeface="Avenir"/>
                <a:ea typeface="Avenir"/>
                <a:cs typeface="Avenir"/>
                <a:sym typeface="Avenir"/>
              </a:rPr>
              <a:t>HMS team:</a:t>
            </a:r>
            <a:endParaRPr sz="1100"/>
          </a:p>
          <a:p>
            <a:pPr indent="-215900" lvl="0" marL="215900" marR="0" rtl="0" algn="l">
              <a:spcBef>
                <a:spcPts val="0"/>
              </a:spcBef>
              <a:spcAft>
                <a:spcPts val="0"/>
              </a:spcAft>
              <a:buClr>
                <a:schemeClr val="dk1"/>
              </a:buClr>
              <a:buSzPts val="1200"/>
              <a:buFont typeface="Noto Sans Symbols"/>
              <a:buChar char="▪"/>
            </a:pPr>
            <a:r>
              <a:rPr lang="en" sz="1200">
                <a:solidFill>
                  <a:schemeClr val="dk1"/>
                </a:solidFill>
                <a:latin typeface="Avenir"/>
                <a:ea typeface="Avenir"/>
                <a:cs typeface="Avenir"/>
                <a:sym typeface="Avenir"/>
              </a:rPr>
              <a:t>PIs: Sarah Lipson, Daniel Eisenberg, Justin Heinze</a:t>
            </a:r>
            <a:endParaRPr sz="1100"/>
          </a:p>
          <a:p>
            <a:pPr indent="-215900" lvl="0" marL="215900" marR="0" rtl="0" algn="l">
              <a:spcBef>
                <a:spcPts val="0"/>
              </a:spcBef>
              <a:spcAft>
                <a:spcPts val="0"/>
              </a:spcAft>
              <a:buClr>
                <a:schemeClr val="dk1"/>
              </a:buClr>
              <a:buSzPts val="1200"/>
              <a:buFont typeface="Noto Sans Symbols"/>
              <a:buChar char="▪"/>
            </a:pPr>
            <a:r>
              <a:rPr lang="en" sz="1200">
                <a:solidFill>
                  <a:schemeClr val="dk1"/>
                </a:solidFill>
                <a:latin typeface="Avenir"/>
                <a:ea typeface="Avenir"/>
                <a:cs typeface="Avenir"/>
                <a:sym typeface="Avenir"/>
              </a:rPr>
              <a:t>Peter Ceglarek, Paula Guro, Matt Jirsa, Afra Kamal, Divya Manikandan, Kevin Michaels, Jasmine Morigney, Akilah Patterson, Ellie Repp, Maithelee Sathe, Meghna Singh, Liadan Solomon, Amber Talaski, Caleb Wang, Adam Wheeler, Sasha Zhou</a:t>
            </a:r>
            <a:endParaRPr sz="1100"/>
          </a:p>
        </p:txBody>
      </p:sp>
      <p:sp>
        <p:nvSpPr>
          <p:cNvPr id="455" name="Google Shape;455;p73"/>
          <p:cNvSpPr/>
          <p:nvPr/>
        </p:nvSpPr>
        <p:spPr>
          <a:xfrm>
            <a:off x="1257300" y="3848871"/>
            <a:ext cx="4457700" cy="254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200">
                <a:solidFill>
                  <a:schemeClr val="dk1"/>
                </a:solidFill>
                <a:latin typeface="Avenir"/>
                <a:ea typeface="Avenir"/>
                <a:cs typeface="Avenir"/>
                <a:sym typeface="Avenir"/>
              </a:rPr>
              <a:t>~400 campuses, &gt;350,000 student respondents</a:t>
            </a:r>
            <a:endParaRPr sz="1100"/>
          </a:p>
        </p:txBody>
      </p:sp>
      <p:sp>
        <p:nvSpPr>
          <p:cNvPr id="456" name="Google Shape;456;p73"/>
          <p:cNvSpPr/>
          <p:nvPr/>
        </p:nvSpPr>
        <p:spPr>
          <a:xfrm>
            <a:off x="1257300" y="4063832"/>
            <a:ext cx="3771900" cy="1107900"/>
          </a:xfrm>
          <a:prstGeom prst="rect">
            <a:avLst/>
          </a:prstGeom>
          <a:noFill/>
          <a:ln>
            <a:noFill/>
          </a:ln>
        </p:spPr>
        <p:txBody>
          <a:bodyPr anchorCtr="0" anchor="t" bIns="34275" lIns="68575" spcFirstLastPara="1" rIns="68575" wrap="square" tIns="34275">
            <a:noAutofit/>
          </a:bodyPr>
          <a:lstStyle/>
          <a:p>
            <a:pPr indent="-215900" lvl="0" marL="215900" marR="0" rtl="0" algn="l">
              <a:spcBef>
                <a:spcPts val="0"/>
              </a:spcBef>
              <a:spcAft>
                <a:spcPts val="0"/>
              </a:spcAft>
              <a:buClr>
                <a:schemeClr val="dk1"/>
              </a:buClr>
              <a:buSzPts val="1400"/>
              <a:buFont typeface="Noto Sans Symbols"/>
              <a:buChar char="▪"/>
            </a:pPr>
            <a:r>
              <a:rPr lang="en" sz="1400">
                <a:solidFill>
                  <a:schemeClr val="dk1"/>
                </a:solidFill>
                <a:latin typeface="Avenir"/>
                <a:ea typeface="Avenir"/>
                <a:cs typeface="Avenir"/>
                <a:sym typeface="Avenir"/>
              </a:rPr>
              <a:t>Annual mental health survey</a:t>
            </a:r>
            <a:endParaRPr sz="1100"/>
          </a:p>
          <a:p>
            <a:pPr indent="-215900" lvl="0" marL="215900" marR="0" rtl="0" algn="l">
              <a:spcBef>
                <a:spcPts val="0"/>
              </a:spcBef>
              <a:spcAft>
                <a:spcPts val="0"/>
              </a:spcAft>
              <a:buClr>
                <a:schemeClr val="dk1"/>
              </a:buClr>
              <a:buSzPts val="1400"/>
              <a:buFont typeface="Noto Sans Symbols"/>
              <a:buChar char="▪"/>
            </a:pPr>
            <a:r>
              <a:rPr lang="en" sz="1400">
                <a:solidFill>
                  <a:schemeClr val="dk1"/>
                </a:solidFill>
                <a:latin typeface="Avenir"/>
                <a:ea typeface="Avenir"/>
                <a:cs typeface="Avenir"/>
                <a:sym typeface="Avenir"/>
              </a:rPr>
              <a:t>Cross-sectional</a:t>
            </a:r>
            <a:endParaRPr sz="1100"/>
          </a:p>
          <a:p>
            <a:pPr indent="-215900" lvl="0" marL="215900" marR="0" rtl="0" algn="l">
              <a:spcBef>
                <a:spcPts val="0"/>
              </a:spcBef>
              <a:spcAft>
                <a:spcPts val="0"/>
              </a:spcAft>
              <a:buClr>
                <a:schemeClr val="dk1"/>
              </a:buClr>
              <a:buSzPts val="1400"/>
              <a:buFont typeface="Noto Sans Symbols"/>
              <a:buChar char="▪"/>
            </a:pPr>
            <a:r>
              <a:rPr lang="en" sz="1400">
                <a:solidFill>
                  <a:schemeClr val="dk1"/>
                </a:solidFill>
                <a:latin typeface="Avenir"/>
                <a:ea typeface="Avenir"/>
                <a:cs typeface="Avenir"/>
                <a:sym typeface="Avenir"/>
              </a:rPr>
              <a:t>Qualtrics</a:t>
            </a:r>
            <a:endParaRPr sz="1100"/>
          </a:p>
          <a:p>
            <a:pPr indent="-215900" lvl="0" marL="215900" marR="0" rtl="0" algn="l">
              <a:spcBef>
                <a:spcPts val="0"/>
              </a:spcBef>
              <a:spcAft>
                <a:spcPts val="0"/>
              </a:spcAft>
              <a:buClr>
                <a:schemeClr val="dk1"/>
              </a:buClr>
              <a:buSzPts val="1400"/>
              <a:buFont typeface="Noto Sans Symbols"/>
              <a:buChar char="▪"/>
            </a:pPr>
            <a:r>
              <a:rPr lang="en" sz="1400">
                <a:solidFill>
                  <a:schemeClr val="dk1"/>
                </a:solidFill>
                <a:latin typeface="Avenir"/>
                <a:ea typeface="Avenir"/>
                <a:cs typeface="Avenir"/>
                <a:sym typeface="Avenir"/>
              </a:rPr>
              <a:t>Random student samples at each campus</a:t>
            </a:r>
            <a:endParaRPr sz="1100"/>
          </a:p>
          <a:p>
            <a:pPr indent="-215900" lvl="0" marL="215900" marR="0" rtl="0" algn="l">
              <a:spcBef>
                <a:spcPts val="0"/>
              </a:spcBef>
              <a:spcAft>
                <a:spcPts val="0"/>
              </a:spcAft>
              <a:buClr>
                <a:schemeClr val="dk1"/>
              </a:buClr>
              <a:buSzPts val="1400"/>
              <a:buFont typeface="Noto Sans Symbols"/>
              <a:buChar char="▪"/>
            </a:pPr>
            <a:r>
              <a:rPr lang="en" sz="1400">
                <a:solidFill>
                  <a:schemeClr val="dk1"/>
                </a:solidFill>
                <a:latin typeface="Avenir"/>
                <a:ea typeface="Avenir"/>
                <a:cs typeface="Avenir"/>
                <a:sym typeface="Avenir"/>
              </a:rPr>
              <a:t>Validated screening tools for mental health</a:t>
            </a:r>
            <a:endParaRPr sz="11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74"/>
          <p:cNvSpPr txBox="1"/>
          <p:nvPr>
            <p:ph type="title"/>
          </p:nvPr>
        </p:nvSpPr>
        <p:spPr>
          <a:xfrm>
            <a:off x="628650" y="128611"/>
            <a:ext cx="77946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407AAA"/>
              </a:buClr>
              <a:buSzPts val="2700"/>
              <a:buFont typeface="Avenir"/>
              <a:buNone/>
            </a:pPr>
            <a:r>
              <a:rPr b="1" lang="en" sz="2700">
                <a:solidFill>
                  <a:srgbClr val="407AAA"/>
                </a:solidFill>
                <a:latin typeface="Avenir"/>
                <a:ea typeface="Avenir"/>
                <a:cs typeface="Avenir"/>
                <a:sym typeface="Avenir"/>
              </a:rPr>
              <a:t>Rising prevalence of depression and anxiety symptoms, 2013-2020</a:t>
            </a:r>
            <a:endParaRPr/>
          </a:p>
        </p:txBody>
      </p:sp>
      <p:pic>
        <p:nvPicPr>
          <p:cNvPr id="463" name="Google Shape;463;p74"/>
          <p:cNvPicPr preferRelativeResize="0"/>
          <p:nvPr/>
        </p:nvPicPr>
        <p:blipFill rotWithShape="1">
          <a:blip r:embed="rId3">
            <a:alphaModFix/>
          </a:blip>
          <a:srcRect b="0" l="0" r="0" t="0"/>
          <a:stretch/>
        </p:blipFill>
        <p:spPr>
          <a:xfrm>
            <a:off x="628650" y="1146988"/>
            <a:ext cx="7794600" cy="2846700"/>
          </a:xfrm>
          <a:prstGeom prst="rect">
            <a:avLst/>
          </a:prstGeom>
          <a:noFill/>
          <a:ln>
            <a:noFill/>
          </a:ln>
        </p:spPr>
      </p:pic>
      <p:pic>
        <p:nvPicPr>
          <p:cNvPr id="464" name="Google Shape;464;p74"/>
          <p:cNvPicPr preferRelativeResize="0"/>
          <p:nvPr/>
        </p:nvPicPr>
        <p:blipFill rotWithShape="1">
          <a:blip r:embed="rId4">
            <a:alphaModFix/>
          </a:blip>
          <a:srcRect b="0" l="0" r="0" t="0"/>
          <a:stretch/>
        </p:blipFill>
        <p:spPr>
          <a:xfrm>
            <a:off x="7713233" y="4011930"/>
            <a:ext cx="960119" cy="96012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75"/>
          <p:cNvSpPr txBox="1"/>
          <p:nvPr>
            <p:ph type="title"/>
          </p:nvPr>
        </p:nvSpPr>
        <p:spPr>
          <a:xfrm>
            <a:off x="1614488" y="114300"/>
            <a:ext cx="5915100" cy="743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407AAA"/>
              </a:buClr>
              <a:buSzPts val="2700"/>
              <a:buFont typeface="Avenir"/>
              <a:buNone/>
            </a:pPr>
            <a:r>
              <a:rPr b="1" lang="en" sz="2700">
                <a:solidFill>
                  <a:srgbClr val="407AAA"/>
                </a:solidFill>
                <a:latin typeface="Avenir"/>
                <a:ea typeface="Avenir"/>
                <a:cs typeface="Avenir"/>
                <a:sym typeface="Avenir"/>
              </a:rPr>
              <a:t>Suicidal ideation over time</a:t>
            </a:r>
            <a:endParaRPr b="1" sz="1400">
              <a:solidFill>
                <a:srgbClr val="407AAA"/>
              </a:solidFill>
              <a:latin typeface="Avenir"/>
              <a:ea typeface="Avenir"/>
              <a:cs typeface="Avenir"/>
              <a:sym typeface="Avenir"/>
            </a:endParaRPr>
          </a:p>
        </p:txBody>
      </p:sp>
      <p:pic>
        <p:nvPicPr>
          <p:cNvPr id="471" name="Google Shape;471;p75"/>
          <p:cNvPicPr preferRelativeResize="0"/>
          <p:nvPr>
            <p:ph idx="1" type="body"/>
          </p:nvPr>
        </p:nvPicPr>
        <p:blipFill rotWithShape="1">
          <a:blip r:embed="rId3">
            <a:alphaModFix/>
          </a:blip>
          <a:srcRect b="0" l="0" r="0" t="0"/>
          <a:stretch/>
        </p:blipFill>
        <p:spPr>
          <a:xfrm>
            <a:off x="1769485" y="800100"/>
            <a:ext cx="5604900" cy="3263400"/>
          </a:xfrm>
          <a:prstGeom prst="rect">
            <a:avLst/>
          </a:prstGeom>
          <a:noFill/>
          <a:ln>
            <a:noFill/>
          </a:ln>
        </p:spPr>
      </p:pic>
      <p:pic>
        <p:nvPicPr>
          <p:cNvPr id="472" name="Google Shape;472;p75"/>
          <p:cNvPicPr preferRelativeResize="0"/>
          <p:nvPr/>
        </p:nvPicPr>
        <p:blipFill rotWithShape="1">
          <a:blip r:embed="rId4">
            <a:alphaModFix/>
          </a:blip>
          <a:srcRect b="0" l="0" r="0" t="0"/>
          <a:stretch/>
        </p:blipFill>
        <p:spPr>
          <a:xfrm>
            <a:off x="7713233" y="4011930"/>
            <a:ext cx="960119" cy="96012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58"/>
          <p:cNvSpPr txBox="1"/>
          <p:nvPr>
            <p:ph type="title"/>
          </p:nvPr>
        </p:nvSpPr>
        <p:spPr>
          <a:xfrm>
            <a:off x="558800" y="205988"/>
            <a:ext cx="80004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Welcome!</a:t>
            </a:r>
            <a:endParaRPr/>
          </a:p>
        </p:txBody>
      </p:sp>
      <p:sp>
        <p:nvSpPr>
          <p:cNvPr id="313" name="Google Shape;313;p58"/>
          <p:cNvSpPr txBox="1"/>
          <p:nvPr>
            <p:ph idx="1" type="body"/>
          </p:nvPr>
        </p:nvSpPr>
        <p:spPr>
          <a:xfrm>
            <a:off x="2073925" y="1204800"/>
            <a:ext cx="6767700" cy="3759300"/>
          </a:xfrm>
          <a:prstGeom prst="rect">
            <a:avLst/>
          </a:prstGeom>
          <a:noFill/>
          <a:ln>
            <a:noFill/>
          </a:ln>
        </p:spPr>
        <p:txBody>
          <a:bodyPr anchorCtr="0" anchor="t" bIns="91425" lIns="91425" spcFirstLastPara="1" rIns="91425" wrap="square" tIns="91425">
            <a:normAutofit fontScale="62500" lnSpcReduction="20000"/>
          </a:bodyPr>
          <a:lstStyle/>
          <a:p>
            <a:pPr indent="0" lvl="0" marL="0" rtl="0" algn="l">
              <a:lnSpc>
                <a:spcPct val="100000"/>
              </a:lnSpc>
              <a:spcBef>
                <a:spcPts val="0"/>
              </a:spcBef>
              <a:spcAft>
                <a:spcPts val="0"/>
              </a:spcAft>
              <a:buNone/>
            </a:pPr>
            <a:r>
              <a:rPr lang="en" sz="3545">
                <a:solidFill>
                  <a:schemeClr val="dk1"/>
                </a:solidFill>
              </a:rPr>
              <a:t>Jeremy Nobel, MD, MPH</a:t>
            </a:r>
            <a:endParaRPr sz="3545">
              <a:solidFill>
                <a:schemeClr val="dk1"/>
              </a:solidFill>
            </a:endParaRPr>
          </a:p>
          <a:p>
            <a:pPr indent="0" lvl="0" marL="0" rtl="0" algn="l">
              <a:lnSpc>
                <a:spcPct val="100000"/>
              </a:lnSpc>
              <a:spcBef>
                <a:spcPts val="0"/>
              </a:spcBef>
              <a:spcAft>
                <a:spcPts val="0"/>
              </a:spcAft>
              <a:buNone/>
            </a:pPr>
            <a:r>
              <a:t/>
            </a:r>
            <a:endParaRPr sz="3545">
              <a:solidFill>
                <a:schemeClr val="dk1"/>
              </a:solidFill>
            </a:endParaRPr>
          </a:p>
          <a:p>
            <a:pPr indent="-347662" lvl="0" marL="914400" rtl="0" algn="l">
              <a:spcBef>
                <a:spcPts val="600"/>
              </a:spcBef>
              <a:spcAft>
                <a:spcPts val="0"/>
              </a:spcAft>
              <a:buClr>
                <a:schemeClr val="dk1"/>
              </a:buClr>
              <a:buSzPct val="100000"/>
              <a:buChar char="•"/>
            </a:pPr>
            <a:r>
              <a:rPr lang="en">
                <a:solidFill>
                  <a:schemeClr val="dk1"/>
                </a:solidFill>
              </a:rPr>
              <a:t>Faculty, Center for Primary Care, Harvard Medical School; Harvard Chan School of Public Health</a:t>
            </a:r>
            <a:endParaRPr>
              <a:solidFill>
                <a:schemeClr val="dk1"/>
              </a:solidFill>
            </a:endParaRPr>
          </a:p>
          <a:p>
            <a:pPr indent="-347662" lvl="0" marL="914400" rtl="0" algn="l">
              <a:spcBef>
                <a:spcPts val="600"/>
              </a:spcBef>
              <a:spcAft>
                <a:spcPts val="0"/>
              </a:spcAft>
              <a:buClr>
                <a:schemeClr val="dk1"/>
              </a:buClr>
              <a:buSzPct val="100000"/>
              <a:buChar char="•"/>
            </a:pPr>
            <a:r>
              <a:rPr lang="en">
                <a:solidFill>
                  <a:schemeClr val="dk1"/>
                </a:solidFill>
              </a:rPr>
              <a:t>President, Foundation for Art &amp; Healing; Founder of the UnLonely Project </a:t>
            </a:r>
            <a:endParaRPr>
              <a:solidFill>
                <a:schemeClr val="dk1"/>
              </a:solidFill>
            </a:endParaRPr>
          </a:p>
          <a:p>
            <a:pPr indent="-347662" lvl="0" marL="914400" rtl="0" algn="l">
              <a:spcBef>
                <a:spcPts val="600"/>
              </a:spcBef>
              <a:spcAft>
                <a:spcPts val="0"/>
              </a:spcAft>
              <a:buClr>
                <a:schemeClr val="dk1"/>
              </a:buClr>
              <a:buSzPct val="100000"/>
              <a:buChar char="•"/>
            </a:pPr>
            <a:r>
              <a:rPr lang="en">
                <a:solidFill>
                  <a:schemeClr val="dk1"/>
                </a:solidFill>
              </a:rPr>
              <a:t>Former Medical Director Verizon; NEBGH </a:t>
            </a:r>
            <a:endParaRPr>
              <a:solidFill>
                <a:schemeClr val="dk1"/>
              </a:solidFill>
            </a:endParaRPr>
          </a:p>
          <a:p>
            <a:pPr indent="-347662" lvl="0" marL="914400" rtl="0" algn="l">
              <a:spcBef>
                <a:spcPts val="600"/>
              </a:spcBef>
              <a:spcAft>
                <a:spcPts val="0"/>
              </a:spcAft>
              <a:buClr>
                <a:schemeClr val="dk1"/>
              </a:buClr>
              <a:buSzPct val="100000"/>
              <a:buChar char="•"/>
            </a:pPr>
            <a:r>
              <a:rPr lang="en">
                <a:solidFill>
                  <a:schemeClr val="dk1"/>
                </a:solidFill>
              </a:rPr>
              <a:t>Member, State of Maine’s Age Friendly Advisory Committee</a:t>
            </a:r>
            <a:endParaRPr>
              <a:solidFill>
                <a:schemeClr val="dk1"/>
              </a:solidFill>
            </a:endParaRPr>
          </a:p>
          <a:p>
            <a:pPr indent="-347662" lvl="0" marL="914400" rtl="0" algn="l">
              <a:spcBef>
                <a:spcPts val="600"/>
              </a:spcBef>
              <a:spcAft>
                <a:spcPts val="0"/>
              </a:spcAft>
              <a:buClr>
                <a:schemeClr val="dk1"/>
              </a:buClr>
              <a:buSzPct val="100000"/>
              <a:buChar char="•"/>
            </a:pPr>
            <a:r>
              <a:rPr lang="en">
                <a:solidFill>
                  <a:schemeClr val="dk1"/>
                </a:solidFill>
              </a:rPr>
              <a:t>Loves Poetry and Coffee</a:t>
            </a:r>
            <a:endParaRPr>
              <a:solidFill>
                <a:schemeClr val="dk1"/>
              </a:solidFill>
            </a:endParaRPr>
          </a:p>
          <a:p>
            <a:pPr indent="0" lvl="0" marL="1371600" rtl="0" algn="l">
              <a:spcBef>
                <a:spcPts val="600"/>
              </a:spcBef>
              <a:spcAft>
                <a:spcPts val="0"/>
              </a:spcAft>
              <a:buNone/>
            </a:pPr>
            <a:r>
              <a:t/>
            </a:r>
            <a:endParaRPr/>
          </a:p>
          <a:p>
            <a:pPr indent="-161925" lvl="1" marL="576262" rtl="0" algn="l">
              <a:lnSpc>
                <a:spcPct val="100000"/>
              </a:lnSpc>
              <a:spcBef>
                <a:spcPts val="480"/>
              </a:spcBef>
              <a:spcAft>
                <a:spcPts val="0"/>
              </a:spcAft>
              <a:buSzPct val="100000"/>
              <a:buNone/>
            </a:pPr>
            <a:r>
              <a:t/>
            </a:r>
            <a:endParaRPr sz="2000"/>
          </a:p>
          <a:p>
            <a:pPr indent="-80962" lvl="0" marL="233362" rtl="0" algn="l">
              <a:lnSpc>
                <a:spcPct val="100000"/>
              </a:lnSpc>
              <a:spcBef>
                <a:spcPts val="600"/>
              </a:spcBef>
              <a:spcAft>
                <a:spcPts val="0"/>
              </a:spcAft>
              <a:buClr>
                <a:srgbClr val="00B0F0"/>
              </a:buClr>
              <a:buSzPct val="100000"/>
              <a:buFont typeface="Arial"/>
              <a:buNone/>
            </a:pPr>
            <a:r>
              <a:t/>
            </a:r>
            <a:endParaRPr sz="2400"/>
          </a:p>
        </p:txBody>
      </p:sp>
      <p:pic>
        <p:nvPicPr>
          <p:cNvPr id="314" name="Google Shape;314;p58"/>
          <p:cNvPicPr preferRelativeResize="0"/>
          <p:nvPr/>
        </p:nvPicPr>
        <p:blipFill rotWithShape="1">
          <a:blip r:embed="rId3">
            <a:alphaModFix/>
          </a:blip>
          <a:srcRect b="0" l="0" r="0" t="0"/>
          <a:stretch/>
        </p:blipFill>
        <p:spPr>
          <a:xfrm>
            <a:off x="330475" y="1204800"/>
            <a:ext cx="1685925" cy="1685925"/>
          </a:xfrm>
          <a:prstGeom prst="rect">
            <a:avLst/>
          </a:prstGeom>
          <a:noFill/>
          <a:ln>
            <a:noFill/>
          </a:ln>
        </p:spPr>
      </p:pic>
      <p:pic>
        <p:nvPicPr>
          <p:cNvPr id="315" name="Google Shape;315;p58"/>
          <p:cNvPicPr preferRelativeResize="0"/>
          <p:nvPr/>
        </p:nvPicPr>
        <p:blipFill>
          <a:blip r:embed="rId4">
            <a:alphaModFix/>
          </a:blip>
          <a:stretch>
            <a:fillRect/>
          </a:stretch>
        </p:blipFill>
        <p:spPr>
          <a:xfrm>
            <a:off x="89725" y="4476100"/>
            <a:ext cx="1570701" cy="5509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pic>
        <p:nvPicPr>
          <p:cNvPr id="478" name="Google Shape;478;p76"/>
          <p:cNvPicPr preferRelativeResize="0"/>
          <p:nvPr/>
        </p:nvPicPr>
        <p:blipFill rotWithShape="1">
          <a:blip r:embed="rId3">
            <a:alphaModFix/>
          </a:blip>
          <a:srcRect b="0" l="0" r="0" t="0"/>
          <a:stretch/>
        </p:blipFill>
        <p:spPr>
          <a:xfrm>
            <a:off x="1545952" y="716384"/>
            <a:ext cx="6052200" cy="4084200"/>
          </a:xfrm>
          <a:prstGeom prst="rect">
            <a:avLst/>
          </a:prstGeom>
          <a:noFill/>
          <a:ln>
            <a:noFill/>
          </a:ln>
        </p:spPr>
      </p:pic>
      <p:sp>
        <p:nvSpPr>
          <p:cNvPr id="479" name="Google Shape;479;p76"/>
          <p:cNvSpPr txBox="1"/>
          <p:nvPr/>
        </p:nvSpPr>
        <p:spPr>
          <a:xfrm>
            <a:off x="1529663" y="391050"/>
            <a:ext cx="6084600" cy="409200"/>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rgbClr val="407AAA"/>
              </a:buClr>
              <a:buSzPts val="700"/>
              <a:buFont typeface="Avenir"/>
              <a:buNone/>
            </a:pPr>
            <a:r>
              <a:rPr b="1" lang="en" sz="3000">
                <a:solidFill>
                  <a:srgbClr val="407AAA"/>
                </a:solidFill>
                <a:latin typeface="Avenir"/>
                <a:ea typeface="Avenir"/>
                <a:cs typeface="Avenir"/>
                <a:sym typeface="Avenir"/>
              </a:rPr>
              <a:t>Sense of belonging</a:t>
            </a:r>
            <a:endParaRPr b="1" sz="3000">
              <a:solidFill>
                <a:srgbClr val="FF0000"/>
              </a:solidFill>
              <a:latin typeface="Avenir"/>
              <a:ea typeface="Avenir"/>
              <a:cs typeface="Avenir"/>
              <a:sym typeface="Avenir"/>
            </a:endParaRPr>
          </a:p>
        </p:txBody>
      </p:sp>
      <p:pic>
        <p:nvPicPr>
          <p:cNvPr id="480" name="Google Shape;480;p76"/>
          <p:cNvPicPr preferRelativeResize="0"/>
          <p:nvPr/>
        </p:nvPicPr>
        <p:blipFill rotWithShape="1">
          <a:blip r:embed="rId4">
            <a:alphaModFix/>
          </a:blip>
          <a:srcRect b="0" l="0" r="0" t="0"/>
          <a:stretch/>
        </p:blipFill>
        <p:spPr>
          <a:xfrm>
            <a:off x="7713233" y="4011930"/>
            <a:ext cx="960119" cy="96012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77"/>
          <p:cNvSpPr txBox="1"/>
          <p:nvPr>
            <p:ph type="title"/>
          </p:nvPr>
        </p:nvSpPr>
        <p:spPr>
          <a:xfrm>
            <a:off x="1529663" y="835069"/>
            <a:ext cx="6084600" cy="409200"/>
          </a:xfrm>
          <a:prstGeom prst="rect">
            <a:avLst/>
          </a:prstGeom>
          <a:noFill/>
          <a:ln>
            <a:noFill/>
          </a:ln>
        </p:spPr>
        <p:txBody>
          <a:bodyPr anchorCtr="0" anchor="t" bIns="68575" lIns="68575" spcFirstLastPara="1" rIns="68575" wrap="square" tIns="68575">
            <a:noAutofit/>
          </a:bodyPr>
          <a:lstStyle/>
          <a:p>
            <a:pPr indent="0" lvl="0" marL="0" rtl="0" algn="l">
              <a:lnSpc>
                <a:spcPct val="90000"/>
              </a:lnSpc>
              <a:spcBef>
                <a:spcPts val="0"/>
              </a:spcBef>
              <a:spcAft>
                <a:spcPts val="0"/>
              </a:spcAft>
              <a:buClr>
                <a:srgbClr val="407AAA"/>
              </a:buClr>
              <a:buSzPts val="700"/>
              <a:buFont typeface="Avenir"/>
              <a:buNone/>
            </a:pPr>
            <a:r>
              <a:rPr b="1" lang="en" sz="3000">
                <a:solidFill>
                  <a:srgbClr val="407AAA"/>
                </a:solidFill>
                <a:latin typeface="Avenir"/>
                <a:ea typeface="Avenir"/>
                <a:cs typeface="Avenir"/>
                <a:sym typeface="Avenir"/>
              </a:rPr>
              <a:t>Loneliness, fall 2020</a:t>
            </a:r>
            <a:endParaRPr b="1" sz="3000">
              <a:solidFill>
                <a:srgbClr val="407AAA"/>
              </a:solidFill>
              <a:latin typeface="Avenir"/>
              <a:ea typeface="Avenir"/>
              <a:cs typeface="Avenir"/>
              <a:sym typeface="Avenir"/>
            </a:endParaRPr>
          </a:p>
        </p:txBody>
      </p:sp>
      <p:pic>
        <p:nvPicPr>
          <p:cNvPr id="486" name="Google Shape;486;p77"/>
          <p:cNvPicPr preferRelativeResize="0"/>
          <p:nvPr/>
        </p:nvPicPr>
        <p:blipFill rotWithShape="1">
          <a:blip r:embed="rId3">
            <a:alphaModFix/>
          </a:blip>
          <a:srcRect b="0" l="0" r="0" t="0"/>
          <a:stretch/>
        </p:blipFill>
        <p:spPr>
          <a:xfrm>
            <a:off x="1712476" y="1546043"/>
            <a:ext cx="5719126" cy="2051419"/>
          </a:xfrm>
          <a:prstGeom prst="rect">
            <a:avLst/>
          </a:prstGeom>
          <a:noFill/>
          <a:ln>
            <a:noFill/>
          </a:ln>
        </p:spPr>
      </p:pic>
      <p:pic>
        <p:nvPicPr>
          <p:cNvPr id="487" name="Google Shape;487;p77"/>
          <p:cNvPicPr preferRelativeResize="0"/>
          <p:nvPr/>
        </p:nvPicPr>
        <p:blipFill rotWithShape="1">
          <a:blip r:embed="rId4">
            <a:alphaModFix/>
          </a:blip>
          <a:srcRect b="0" l="0" r="0" t="0"/>
          <a:stretch/>
        </p:blipFill>
        <p:spPr>
          <a:xfrm>
            <a:off x="7713233" y="4011930"/>
            <a:ext cx="960119" cy="96012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78"/>
          <p:cNvSpPr txBox="1"/>
          <p:nvPr>
            <p:ph type="title"/>
          </p:nvPr>
        </p:nvSpPr>
        <p:spPr>
          <a:xfrm>
            <a:off x="2208319" y="2269766"/>
            <a:ext cx="1529100" cy="456000"/>
          </a:xfrm>
          <a:prstGeom prst="rect">
            <a:avLst/>
          </a:prstGeom>
          <a:noFill/>
          <a:ln>
            <a:noFill/>
          </a:ln>
        </p:spPr>
        <p:txBody>
          <a:bodyPr anchorCtr="0" anchor="t" bIns="68575" lIns="68575" spcFirstLastPara="1" rIns="68575" wrap="square" tIns="68575">
            <a:normAutofit fontScale="90000"/>
          </a:bodyPr>
          <a:lstStyle/>
          <a:p>
            <a:pPr indent="0" lvl="0" marL="0" rtl="0" algn="ctr">
              <a:lnSpc>
                <a:spcPct val="90000"/>
              </a:lnSpc>
              <a:spcBef>
                <a:spcPts val="0"/>
              </a:spcBef>
              <a:spcAft>
                <a:spcPts val="0"/>
              </a:spcAft>
              <a:buClr>
                <a:schemeClr val="dk1"/>
              </a:buClr>
              <a:buSzPct val="85185"/>
              <a:buFont typeface="Avenir"/>
              <a:buNone/>
            </a:pPr>
            <a:r>
              <a:rPr b="1" lang="en" sz="2700">
                <a:latin typeface="Avenir"/>
                <a:ea typeface="Avenir"/>
                <a:cs typeface="Avenir"/>
                <a:sym typeface="Avenir"/>
              </a:rPr>
              <a:t>Fall 2020</a:t>
            </a:r>
            <a:endParaRPr b="1" sz="2700">
              <a:latin typeface="Avenir"/>
              <a:ea typeface="Avenir"/>
              <a:cs typeface="Avenir"/>
              <a:sym typeface="Avenir"/>
            </a:endParaRPr>
          </a:p>
        </p:txBody>
      </p:sp>
      <p:sp>
        <p:nvSpPr>
          <p:cNvPr id="493" name="Google Shape;493;p78"/>
          <p:cNvSpPr txBox="1"/>
          <p:nvPr>
            <p:ph type="title"/>
          </p:nvPr>
        </p:nvSpPr>
        <p:spPr>
          <a:xfrm>
            <a:off x="2183456" y="3578900"/>
            <a:ext cx="1578900" cy="456000"/>
          </a:xfrm>
          <a:prstGeom prst="rect">
            <a:avLst/>
          </a:prstGeom>
          <a:noFill/>
          <a:ln>
            <a:noFill/>
          </a:ln>
        </p:spPr>
        <p:txBody>
          <a:bodyPr anchorCtr="0" anchor="t" bIns="68575" lIns="68575" spcFirstLastPara="1" rIns="68575" wrap="square" tIns="68575">
            <a:normAutofit fontScale="90000"/>
          </a:bodyPr>
          <a:lstStyle/>
          <a:p>
            <a:pPr indent="0" lvl="0" marL="0" rtl="0" algn="ctr">
              <a:lnSpc>
                <a:spcPct val="90000"/>
              </a:lnSpc>
              <a:spcBef>
                <a:spcPts val="0"/>
              </a:spcBef>
              <a:spcAft>
                <a:spcPts val="0"/>
              </a:spcAft>
              <a:buClr>
                <a:schemeClr val="dk1"/>
              </a:buClr>
              <a:buSzPct val="85185"/>
              <a:buFont typeface="Avenir"/>
              <a:buNone/>
            </a:pPr>
            <a:r>
              <a:rPr b="1" lang="en" sz="2700">
                <a:latin typeface="Avenir"/>
                <a:ea typeface="Avenir"/>
                <a:cs typeface="Avenir"/>
                <a:sym typeface="Avenir"/>
              </a:rPr>
              <a:t>Fall 2019</a:t>
            </a:r>
            <a:endParaRPr b="1" sz="2700">
              <a:latin typeface="Avenir"/>
              <a:ea typeface="Avenir"/>
              <a:cs typeface="Avenir"/>
              <a:sym typeface="Avenir"/>
            </a:endParaRPr>
          </a:p>
        </p:txBody>
      </p:sp>
      <p:sp>
        <p:nvSpPr>
          <p:cNvPr id="494" name="Google Shape;494;p78"/>
          <p:cNvSpPr txBox="1"/>
          <p:nvPr>
            <p:ph type="title"/>
          </p:nvPr>
        </p:nvSpPr>
        <p:spPr>
          <a:xfrm>
            <a:off x="1358669" y="228600"/>
            <a:ext cx="6642300" cy="846900"/>
          </a:xfrm>
          <a:prstGeom prst="rect">
            <a:avLst/>
          </a:prstGeom>
          <a:noFill/>
          <a:ln>
            <a:noFill/>
          </a:ln>
        </p:spPr>
        <p:txBody>
          <a:bodyPr anchorCtr="0" anchor="t" bIns="68575" lIns="68575" spcFirstLastPara="1" rIns="68575" wrap="square" tIns="68575">
            <a:noAutofit/>
          </a:bodyPr>
          <a:lstStyle/>
          <a:p>
            <a:pPr indent="0" lvl="0" marL="0" rtl="0" algn="l">
              <a:lnSpc>
                <a:spcPct val="90000"/>
              </a:lnSpc>
              <a:spcBef>
                <a:spcPts val="0"/>
              </a:spcBef>
              <a:spcAft>
                <a:spcPts val="0"/>
              </a:spcAft>
              <a:buClr>
                <a:srgbClr val="407AAA"/>
              </a:buClr>
              <a:buSzPts val="700"/>
              <a:buFont typeface="Avenir"/>
              <a:buNone/>
            </a:pPr>
            <a:r>
              <a:rPr b="1" lang="en" sz="2900">
                <a:solidFill>
                  <a:srgbClr val="407AAA"/>
                </a:solidFill>
                <a:latin typeface="Avenir"/>
                <a:ea typeface="Avenir"/>
                <a:cs typeface="Avenir"/>
                <a:sym typeface="Avenir"/>
              </a:rPr>
              <a:t>Academic impairment due to mental health concerns, past 4 weeks</a:t>
            </a:r>
            <a:endParaRPr b="1" sz="2900">
              <a:solidFill>
                <a:srgbClr val="407AAA"/>
              </a:solidFill>
              <a:latin typeface="Avenir"/>
              <a:ea typeface="Avenir"/>
              <a:cs typeface="Avenir"/>
              <a:sym typeface="Avenir"/>
            </a:endParaRPr>
          </a:p>
        </p:txBody>
      </p:sp>
      <p:pic>
        <p:nvPicPr>
          <p:cNvPr id="495" name="Google Shape;495;p78"/>
          <p:cNvPicPr preferRelativeResize="0"/>
          <p:nvPr/>
        </p:nvPicPr>
        <p:blipFill rotWithShape="1">
          <a:blip r:embed="rId3">
            <a:alphaModFix/>
          </a:blip>
          <a:srcRect b="0" l="0" r="0" t="0"/>
          <a:stretch/>
        </p:blipFill>
        <p:spPr>
          <a:xfrm>
            <a:off x="3843339" y="3196726"/>
            <a:ext cx="2472514" cy="1220194"/>
          </a:xfrm>
          <a:prstGeom prst="rect">
            <a:avLst/>
          </a:prstGeom>
          <a:noFill/>
          <a:ln>
            <a:noFill/>
          </a:ln>
        </p:spPr>
      </p:pic>
      <p:pic>
        <p:nvPicPr>
          <p:cNvPr id="496" name="Google Shape;496;p78"/>
          <p:cNvPicPr preferRelativeResize="0"/>
          <p:nvPr/>
        </p:nvPicPr>
        <p:blipFill rotWithShape="1">
          <a:blip r:embed="rId4">
            <a:alphaModFix/>
          </a:blip>
          <a:srcRect b="0" l="0" r="0" t="0"/>
          <a:stretch/>
        </p:blipFill>
        <p:spPr>
          <a:xfrm>
            <a:off x="3843338" y="1928831"/>
            <a:ext cx="2316787" cy="1137712"/>
          </a:xfrm>
          <a:prstGeom prst="rect">
            <a:avLst/>
          </a:prstGeom>
          <a:noFill/>
          <a:ln>
            <a:noFill/>
          </a:ln>
        </p:spPr>
      </p:pic>
      <p:sp>
        <p:nvSpPr>
          <p:cNvPr id="497" name="Google Shape;497;p78"/>
          <p:cNvSpPr/>
          <p:nvPr/>
        </p:nvSpPr>
        <p:spPr>
          <a:xfrm>
            <a:off x="6315844" y="2105100"/>
            <a:ext cx="1490400" cy="933300"/>
          </a:xfrm>
          <a:prstGeom prst="roundRect">
            <a:avLst>
              <a:gd fmla="val 16667" name="adj"/>
            </a:avLst>
          </a:prstGeom>
          <a:solidFill>
            <a:srgbClr val="407AAA"/>
          </a:solidFill>
          <a:ln>
            <a:noFill/>
          </a:ln>
        </p:spPr>
        <p:txBody>
          <a:bodyPr anchorCtr="0" anchor="ctr" bIns="68575" lIns="68575" spcFirstLastPara="1" rIns="68575" wrap="square" tIns="68575">
            <a:noAutofit/>
          </a:bodyPr>
          <a:lstStyle/>
          <a:p>
            <a:pPr indent="0" lvl="0" marL="0" marR="0" rtl="0" algn="ctr">
              <a:spcBef>
                <a:spcPts val="0"/>
              </a:spcBef>
              <a:spcAft>
                <a:spcPts val="0"/>
              </a:spcAft>
              <a:buNone/>
            </a:pPr>
            <a:r>
              <a:rPr b="1" lang="en" sz="2500">
                <a:solidFill>
                  <a:srgbClr val="FFFFFF"/>
                </a:solidFill>
                <a:latin typeface="Avenir"/>
                <a:ea typeface="Avenir"/>
                <a:cs typeface="Avenir"/>
                <a:sym typeface="Avenir"/>
              </a:rPr>
              <a:t>83%</a:t>
            </a:r>
            <a:endParaRPr b="1" sz="2500">
              <a:solidFill>
                <a:srgbClr val="FFFFFF"/>
              </a:solidFill>
              <a:latin typeface="Avenir"/>
              <a:ea typeface="Avenir"/>
              <a:cs typeface="Avenir"/>
              <a:sym typeface="Avenir"/>
            </a:endParaRPr>
          </a:p>
          <a:p>
            <a:pPr indent="0" lvl="0" marL="0" marR="0" rtl="0" algn="ctr">
              <a:spcBef>
                <a:spcPts val="0"/>
              </a:spcBef>
              <a:spcAft>
                <a:spcPts val="0"/>
              </a:spcAft>
              <a:buNone/>
            </a:pPr>
            <a:r>
              <a:rPr b="1" lang="en" sz="900">
                <a:solidFill>
                  <a:srgbClr val="FFFFFF"/>
                </a:solidFill>
                <a:latin typeface="Avenir"/>
                <a:ea typeface="Avenir"/>
                <a:cs typeface="Avenir"/>
                <a:sym typeface="Avenir"/>
              </a:rPr>
              <a:t>Reported at least 1 day of academic impairment due to MH</a:t>
            </a:r>
            <a:endParaRPr b="1" sz="900">
              <a:solidFill>
                <a:srgbClr val="FFFFFF"/>
              </a:solidFill>
              <a:latin typeface="Avenir"/>
              <a:ea typeface="Avenir"/>
              <a:cs typeface="Avenir"/>
              <a:sym typeface="Avenir"/>
            </a:endParaRPr>
          </a:p>
        </p:txBody>
      </p:sp>
      <p:sp>
        <p:nvSpPr>
          <p:cNvPr id="498" name="Google Shape;498;p78"/>
          <p:cNvSpPr/>
          <p:nvPr/>
        </p:nvSpPr>
        <p:spPr>
          <a:xfrm>
            <a:off x="6315844" y="3363469"/>
            <a:ext cx="1490400" cy="886800"/>
          </a:xfrm>
          <a:prstGeom prst="roundRect">
            <a:avLst>
              <a:gd fmla="val 16667" name="adj"/>
            </a:avLst>
          </a:prstGeom>
          <a:solidFill>
            <a:srgbClr val="407AAA"/>
          </a:solidFill>
          <a:ln>
            <a:noFill/>
          </a:ln>
        </p:spPr>
        <p:txBody>
          <a:bodyPr anchorCtr="0" anchor="ctr" bIns="68575" lIns="68575" spcFirstLastPara="1" rIns="68575" wrap="square" tIns="68575">
            <a:noAutofit/>
          </a:bodyPr>
          <a:lstStyle/>
          <a:p>
            <a:pPr indent="0" lvl="0" marL="0" marR="0" rtl="0" algn="ctr">
              <a:spcBef>
                <a:spcPts val="0"/>
              </a:spcBef>
              <a:spcAft>
                <a:spcPts val="0"/>
              </a:spcAft>
              <a:buNone/>
            </a:pPr>
            <a:r>
              <a:rPr b="1" lang="en" sz="2500">
                <a:solidFill>
                  <a:srgbClr val="FFFFFF"/>
                </a:solidFill>
                <a:latin typeface="Avenir"/>
                <a:ea typeface="Avenir"/>
                <a:cs typeface="Avenir"/>
                <a:sym typeface="Avenir"/>
              </a:rPr>
              <a:t>78%</a:t>
            </a:r>
            <a:endParaRPr b="1" sz="2500">
              <a:solidFill>
                <a:srgbClr val="FFFFFF"/>
              </a:solidFill>
              <a:latin typeface="Avenir"/>
              <a:ea typeface="Avenir"/>
              <a:cs typeface="Avenir"/>
              <a:sym typeface="Avenir"/>
            </a:endParaRPr>
          </a:p>
          <a:p>
            <a:pPr indent="0" lvl="0" marL="0" marR="0" rtl="0" algn="ctr">
              <a:spcBef>
                <a:spcPts val="0"/>
              </a:spcBef>
              <a:spcAft>
                <a:spcPts val="0"/>
              </a:spcAft>
              <a:buNone/>
            </a:pPr>
            <a:r>
              <a:rPr b="1" lang="en" sz="900">
                <a:solidFill>
                  <a:schemeClr val="lt1"/>
                </a:solidFill>
                <a:latin typeface="Avenir"/>
                <a:ea typeface="Avenir"/>
                <a:cs typeface="Avenir"/>
                <a:sym typeface="Avenir"/>
              </a:rPr>
              <a:t>Reported at least 1 day of academic impairment due to MH</a:t>
            </a:r>
            <a:endParaRPr b="1" sz="2500">
              <a:solidFill>
                <a:srgbClr val="FFFFFF"/>
              </a:solidFill>
              <a:latin typeface="Avenir"/>
              <a:ea typeface="Avenir"/>
              <a:cs typeface="Avenir"/>
              <a:sym typeface="Avenir"/>
            </a:endParaRPr>
          </a:p>
        </p:txBody>
      </p:sp>
      <p:sp>
        <p:nvSpPr>
          <p:cNvPr id="499" name="Google Shape;499;p78"/>
          <p:cNvSpPr/>
          <p:nvPr/>
        </p:nvSpPr>
        <p:spPr>
          <a:xfrm rot="-5400000">
            <a:off x="2529506" y="2948325"/>
            <a:ext cx="886800" cy="362100"/>
          </a:xfrm>
          <a:prstGeom prst="rightArrow">
            <a:avLst>
              <a:gd fmla="val 50000" name="adj1"/>
              <a:gd fmla="val 50000" name="adj2"/>
            </a:avLst>
          </a:prstGeom>
          <a:solidFill>
            <a:srgbClr val="407AAA"/>
          </a:solidFill>
          <a:ln>
            <a:noFill/>
          </a:ln>
        </p:spPr>
        <p:txBody>
          <a:bodyPr anchorCtr="0" anchor="ctr" bIns="68575" lIns="68575" spcFirstLastPara="1" rIns="68575" wrap="square" tIns="68575">
            <a:noAutofit/>
          </a:bodyPr>
          <a:lstStyle/>
          <a:p>
            <a:pPr indent="0" lvl="0" marL="0" marR="0" rtl="0" algn="ctr">
              <a:spcBef>
                <a:spcPts val="0"/>
              </a:spcBef>
              <a:spcAft>
                <a:spcPts val="0"/>
              </a:spcAft>
              <a:buNone/>
            </a:pPr>
            <a:r>
              <a:rPr b="1" lang="en" sz="1100">
                <a:solidFill>
                  <a:srgbClr val="FFFFFF"/>
                </a:solidFill>
                <a:latin typeface="Avenir"/>
                <a:ea typeface="Avenir"/>
                <a:cs typeface="Avenir"/>
                <a:sym typeface="Avenir"/>
              </a:rPr>
              <a:t>Increase</a:t>
            </a:r>
            <a:endParaRPr b="1" sz="1100">
              <a:solidFill>
                <a:srgbClr val="FFFFFF"/>
              </a:solidFill>
              <a:latin typeface="Avenir"/>
              <a:ea typeface="Avenir"/>
              <a:cs typeface="Avenir"/>
              <a:sym typeface="Avenir"/>
            </a:endParaRPr>
          </a:p>
        </p:txBody>
      </p:sp>
      <p:sp>
        <p:nvSpPr>
          <p:cNvPr id="500" name="Google Shape;500;p78"/>
          <p:cNvSpPr/>
          <p:nvPr/>
        </p:nvSpPr>
        <p:spPr>
          <a:xfrm>
            <a:off x="4478705" y="2433250"/>
            <a:ext cx="1782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chemeClr val="dk1"/>
                </a:solidFill>
                <a:latin typeface="Calibri"/>
                <a:ea typeface="Calibri"/>
                <a:cs typeface="Calibri"/>
                <a:sym typeface="Calibri"/>
              </a:rPr>
              <a:t> </a:t>
            </a:r>
            <a:endParaRPr sz="1100"/>
          </a:p>
        </p:txBody>
      </p:sp>
      <p:sp>
        <p:nvSpPr>
          <p:cNvPr id="501" name="Google Shape;501;p78"/>
          <p:cNvSpPr/>
          <p:nvPr/>
        </p:nvSpPr>
        <p:spPr>
          <a:xfrm>
            <a:off x="4478705" y="2433250"/>
            <a:ext cx="1782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chemeClr val="dk1"/>
                </a:solidFill>
                <a:latin typeface="Calibri"/>
                <a:ea typeface="Calibri"/>
                <a:cs typeface="Calibri"/>
                <a:sym typeface="Calibri"/>
              </a:rPr>
              <a:t> </a:t>
            </a:r>
            <a:endParaRPr sz="1100"/>
          </a:p>
        </p:txBody>
      </p:sp>
      <p:pic>
        <p:nvPicPr>
          <p:cNvPr id="502" name="Google Shape;502;p78"/>
          <p:cNvPicPr preferRelativeResize="0"/>
          <p:nvPr/>
        </p:nvPicPr>
        <p:blipFill rotWithShape="1">
          <a:blip r:embed="rId5">
            <a:alphaModFix/>
          </a:blip>
          <a:srcRect b="0" l="0" r="0" t="0"/>
          <a:stretch/>
        </p:blipFill>
        <p:spPr>
          <a:xfrm>
            <a:off x="7713233" y="4011930"/>
            <a:ext cx="960119" cy="96012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79"/>
          <p:cNvSpPr txBox="1"/>
          <p:nvPr>
            <p:ph type="title"/>
          </p:nvPr>
        </p:nvSpPr>
        <p:spPr>
          <a:xfrm>
            <a:off x="314325" y="188119"/>
            <a:ext cx="85155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407AAA"/>
              </a:buClr>
              <a:buSzPts val="2700"/>
              <a:buFont typeface="Avenir"/>
              <a:buNone/>
            </a:pPr>
            <a:r>
              <a:rPr b="1" lang="en" sz="2700">
                <a:solidFill>
                  <a:srgbClr val="407AAA"/>
                </a:solidFill>
                <a:latin typeface="Avenir"/>
                <a:ea typeface="Avenir"/>
                <a:cs typeface="Avenir"/>
                <a:sym typeface="Avenir"/>
              </a:rPr>
              <a:t>87% of faculty observe that student mental health has worsened in the pandemic</a:t>
            </a:r>
            <a:endParaRPr/>
          </a:p>
        </p:txBody>
      </p:sp>
      <p:pic>
        <p:nvPicPr>
          <p:cNvPr id="509" name="Google Shape;509;p79"/>
          <p:cNvPicPr preferRelativeResize="0"/>
          <p:nvPr>
            <p:ph idx="1" type="body"/>
          </p:nvPr>
        </p:nvPicPr>
        <p:blipFill rotWithShape="1">
          <a:blip r:embed="rId3">
            <a:alphaModFix/>
          </a:blip>
          <a:srcRect b="0" l="0" r="0" t="0"/>
          <a:stretch/>
        </p:blipFill>
        <p:spPr>
          <a:xfrm>
            <a:off x="240942" y="1255313"/>
            <a:ext cx="8646300" cy="3566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80"/>
          <p:cNvSpPr txBox="1"/>
          <p:nvPr>
            <p:ph type="title"/>
          </p:nvPr>
        </p:nvSpPr>
        <p:spPr>
          <a:xfrm>
            <a:off x="467957" y="228600"/>
            <a:ext cx="8205300" cy="10260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407AAA"/>
              </a:buClr>
              <a:buSzPts val="2700"/>
              <a:buFont typeface="Avenir"/>
              <a:buNone/>
            </a:pPr>
            <a:r>
              <a:rPr b="1" lang="en" sz="2700">
                <a:solidFill>
                  <a:srgbClr val="407AAA"/>
                </a:solidFill>
                <a:latin typeface="Avenir"/>
                <a:ea typeface="Avenir"/>
                <a:cs typeface="Avenir"/>
                <a:sym typeface="Avenir"/>
              </a:rPr>
              <a:t>Economic case: strong </a:t>
            </a:r>
            <a:r>
              <a:rPr b="1" i="1" lang="en" sz="2700">
                <a:solidFill>
                  <a:srgbClr val="407AAA"/>
                </a:solidFill>
                <a:latin typeface="Avenir"/>
                <a:ea typeface="Avenir"/>
                <a:cs typeface="Avenir"/>
                <a:sym typeface="Avenir"/>
              </a:rPr>
              <a:t>return on investment</a:t>
            </a:r>
            <a:r>
              <a:rPr b="1" lang="en" sz="2700">
                <a:solidFill>
                  <a:srgbClr val="407AAA"/>
                </a:solidFill>
                <a:latin typeface="Avenir"/>
                <a:ea typeface="Avenir"/>
                <a:cs typeface="Avenir"/>
                <a:sym typeface="Avenir"/>
              </a:rPr>
              <a:t> for student mental health treatment &amp; prevention</a:t>
            </a:r>
            <a:endParaRPr b="1" sz="2700" u="sng" cap="none">
              <a:solidFill>
                <a:srgbClr val="407AAA"/>
              </a:solidFill>
              <a:latin typeface="Avenir"/>
              <a:ea typeface="Avenir"/>
              <a:cs typeface="Avenir"/>
              <a:sym typeface="Avenir"/>
            </a:endParaRPr>
          </a:p>
        </p:txBody>
      </p:sp>
      <p:pic>
        <p:nvPicPr>
          <p:cNvPr id="515" name="Google Shape;515;p80"/>
          <p:cNvPicPr preferRelativeResize="0"/>
          <p:nvPr>
            <p:ph idx="1" type="body"/>
          </p:nvPr>
        </p:nvPicPr>
        <p:blipFill rotWithShape="1">
          <a:blip r:embed="rId3">
            <a:alphaModFix/>
          </a:blip>
          <a:srcRect b="0" l="0" r="0" t="0"/>
          <a:stretch/>
        </p:blipFill>
        <p:spPr>
          <a:xfrm>
            <a:off x="1598602" y="1289574"/>
            <a:ext cx="5985600" cy="3086100"/>
          </a:xfrm>
          <a:prstGeom prst="rect">
            <a:avLst/>
          </a:prstGeom>
          <a:noFill/>
          <a:ln cap="flat" cmpd="sng" w="76200">
            <a:solidFill>
              <a:schemeClr val="dk1"/>
            </a:solidFill>
            <a:prstDash val="solid"/>
            <a:round/>
            <a:headEnd len="sm" w="sm" type="none"/>
            <a:tailEnd len="sm" w="sm" type="none"/>
          </a:ln>
        </p:spPr>
      </p:pic>
      <p:pic>
        <p:nvPicPr>
          <p:cNvPr id="516" name="Google Shape;516;p80"/>
          <p:cNvPicPr preferRelativeResize="0"/>
          <p:nvPr/>
        </p:nvPicPr>
        <p:blipFill rotWithShape="1">
          <a:blip r:embed="rId4">
            <a:alphaModFix/>
          </a:blip>
          <a:srcRect b="0" l="0" r="0" t="0"/>
          <a:stretch/>
        </p:blipFill>
        <p:spPr>
          <a:xfrm>
            <a:off x="7713233" y="4011930"/>
            <a:ext cx="960119" cy="960121"/>
          </a:xfrm>
          <a:prstGeom prst="rect">
            <a:avLst/>
          </a:prstGeom>
          <a:noFill/>
          <a:ln>
            <a:noFill/>
          </a:ln>
        </p:spPr>
      </p:pic>
      <p:sp>
        <p:nvSpPr>
          <p:cNvPr id="517" name="Google Shape;517;p80"/>
          <p:cNvSpPr/>
          <p:nvPr/>
        </p:nvSpPr>
        <p:spPr>
          <a:xfrm>
            <a:off x="1204054" y="4695051"/>
            <a:ext cx="52104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400">
                <a:solidFill>
                  <a:schemeClr val="dk1"/>
                </a:solidFill>
                <a:latin typeface="Avenir"/>
                <a:ea typeface="Avenir"/>
                <a:cs typeface="Avenir"/>
                <a:sym typeface="Avenir"/>
              </a:rPr>
              <a:t>https://umich.qualtrics.com/jfe/form/SV_6xN9QUSlFtgtRQh</a:t>
            </a:r>
            <a:endParaRPr sz="11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81"/>
          <p:cNvSpPr txBox="1"/>
          <p:nvPr>
            <p:ph idx="1" type="subTitle"/>
          </p:nvPr>
        </p:nvSpPr>
        <p:spPr>
          <a:xfrm>
            <a:off x="2002630" y="2954834"/>
            <a:ext cx="5138700" cy="9312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chemeClr val="dk1"/>
              </a:buClr>
              <a:buSzPts val="1200"/>
              <a:buNone/>
            </a:pPr>
            <a:r>
              <a:rPr lang="en" sz="1200">
                <a:latin typeface="Avenir"/>
                <a:ea typeface="Avenir"/>
                <a:cs typeface="Avenir"/>
                <a:sym typeface="Avenir"/>
              </a:rPr>
              <a:t>Sarah Ketchen Lipson, PhD EdM</a:t>
            </a:r>
            <a:endParaRPr sz="1200">
              <a:latin typeface="Avenir"/>
              <a:ea typeface="Avenir"/>
              <a:cs typeface="Avenir"/>
              <a:sym typeface="Avenir"/>
            </a:endParaRPr>
          </a:p>
          <a:p>
            <a:pPr indent="0" lvl="0" marL="0" rtl="0" algn="ctr">
              <a:lnSpc>
                <a:spcPct val="90000"/>
              </a:lnSpc>
              <a:spcBef>
                <a:spcPts val="800"/>
              </a:spcBef>
              <a:spcAft>
                <a:spcPts val="0"/>
              </a:spcAft>
              <a:buClr>
                <a:schemeClr val="dk1"/>
              </a:buClr>
              <a:buSzPts val="1200"/>
              <a:buNone/>
            </a:pPr>
            <a:r>
              <a:rPr lang="en" sz="1200">
                <a:latin typeface="Avenir"/>
                <a:ea typeface="Avenir"/>
                <a:cs typeface="Avenir"/>
                <a:sym typeface="Avenir"/>
              </a:rPr>
              <a:t>sklipson@bu.edu</a:t>
            </a:r>
            <a:endParaRPr/>
          </a:p>
          <a:p>
            <a:pPr indent="0" lvl="0" marL="0" rtl="0" algn="ctr">
              <a:lnSpc>
                <a:spcPct val="90000"/>
              </a:lnSpc>
              <a:spcBef>
                <a:spcPts val="800"/>
              </a:spcBef>
              <a:spcAft>
                <a:spcPts val="0"/>
              </a:spcAft>
              <a:buClr>
                <a:schemeClr val="dk1"/>
              </a:buClr>
              <a:buSzPts val="1200"/>
              <a:buNone/>
            </a:pPr>
            <a:r>
              <a:rPr lang="en" sz="1200">
                <a:latin typeface="Avenir"/>
                <a:ea typeface="Avenir"/>
                <a:cs typeface="Avenir"/>
                <a:sym typeface="Avenir"/>
              </a:rPr>
              <a:t>@DrSarahLipson</a:t>
            </a:r>
            <a:endParaRPr sz="1200">
              <a:latin typeface="Avenir"/>
              <a:ea typeface="Avenir"/>
              <a:cs typeface="Avenir"/>
              <a:sym typeface="Avenir"/>
            </a:endParaRPr>
          </a:p>
          <a:p>
            <a:pPr indent="0" lvl="0" marL="0" rtl="0" algn="ctr">
              <a:lnSpc>
                <a:spcPct val="90000"/>
              </a:lnSpc>
              <a:spcBef>
                <a:spcPts val="800"/>
              </a:spcBef>
              <a:spcAft>
                <a:spcPts val="0"/>
              </a:spcAft>
              <a:buClr>
                <a:schemeClr val="dk1"/>
              </a:buClr>
              <a:buSzPts val="1200"/>
              <a:buNone/>
            </a:pPr>
            <a:r>
              <a:rPr lang="en" sz="1200">
                <a:latin typeface="Avenir"/>
                <a:ea typeface="Avenir"/>
                <a:cs typeface="Avenir"/>
                <a:sym typeface="Avenir"/>
              </a:rPr>
              <a:t>@healthymindsnet</a:t>
            </a:r>
            <a:endParaRPr sz="1200">
              <a:latin typeface="Avenir"/>
              <a:ea typeface="Avenir"/>
              <a:cs typeface="Avenir"/>
              <a:sym typeface="Avenir"/>
            </a:endParaRPr>
          </a:p>
          <a:p>
            <a:pPr indent="0" lvl="0" marL="0" rtl="0" algn="ctr">
              <a:lnSpc>
                <a:spcPct val="90000"/>
              </a:lnSpc>
              <a:spcBef>
                <a:spcPts val="800"/>
              </a:spcBef>
              <a:spcAft>
                <a:spcPts val="0"/>
              </a:spcAft>
              <a:buClr>
                <a:schemeClr val="dk1"/>
              </a:buClr>
              <a:buSzPts val="1200"/>
              <a:buNone/>
            </a:pPr>
            <a:r>
              <a:rPr lang="en" sz="1200">
                <a:latin typeface="Avenir"/>
                <a:ea typeface="Avenir"/>
                <a:cs typeface="Avenir"/>
                <a:sym typeface="Avenir"/>
              </a:rPr>
              <a:t>www.healthymindsnetwork.org</a:t>
            </a:r>
            <a:endParaRPr sz="1200">
              <a:latin typeface="Avenir"/>
              <a:ea typeface="Avenir"/>
              <a:cs typeface="Avenir"/>
              <a:sym typeface="Avenir"/>
            </a:endParaRPr>
          </a:p>
          <a:p>
            <a:pPr indent="0" lvl="0" marL="0" rtl="0" algn="ctr">
              <a:lnSpc>
                <a:spcPct val="90000"/>
              </a:lnSpc>
              <a:spcBef>
                <a:spcPts val="800"/>
              </a:spcBef>
              <a:spcAft>
                <a:spcPts val="0"/>
              </a:spcAft>
              <a:buClr>
                <a:schemeClr val="dk1"/>
              </a:buClr>
              <a:buSzPts val="1200"/>
              <a:buNone/>
            </a:pPr>
            <a:r>
              <a:t/>
            </a:r>
            <a:endParaRPr sz="1200">
              <a:latin typeface="Avenir"/>
              <a:ea typeface="Avenir"/>
              <a:cs typeface="Avenir"/>
              <a:sym typeface="Avenir"/>
            </a:endParaRPr>
          </a:p>
        </p:txBody>
      </p:sp>
      <p:pic>
        <p:nvPicPr>
          <p:cNvPr id="524" name="Google Shape;524;p81"/>
          <p:cNvPicPr preferRelativeResize="0"/>
          <p:nvPr/>
        </p:nvPicPr>
        <p:blipFill rotWithShape="1">
          <a:blip r:embed="rId3">
            <a:alphaModFix/>
          </a:blip>
          <a:srcRect b="17307" l="13632" r="13624" t="18184"/>
          <a:stretch/>
        </p:blipFill>
        <p:spPr>
          <a:xfrm>
            <a:off x="3586723" y="3440684"/>
            <a:ext cx="309054" cy="274066"/>
          </a:xfrm>
          <a:prstGeom prst="rect">
            <a:avLst/>
          </a:prstGeom>
          <a:noFill/>
          <a:ln>
            <a:noFill/>
          </a:ln>
        </p:spPr>
      </p:pic>
      <p:sp>
        <p:nvSpPr>
          <p:cNvPr id="525" name="Google Shape;525;p81"/>
          <p:cNvSpPr txBox="1"/>
          <p:nvPr/>
        </p:nvSpPr>
        <p:spPr>
          <a:xfrm>
            <a:off x="1143001" y="1339327"/>
            <a:ext cx="6858000" cy="9717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407AAA"/>
              </a:buClr>
              <a:buSzPts val="3800"/>
              <a:buFont typeface="Avenir"/>
              <a:buNone/>
            </a:pPr>
            <a:r>
              <a:rPr b="1" lang="en" sz="3800">
                <a:solidFill>
                  <a:srgbClr val="407AAA"/>
                </a:solidFill>
                <a:latin typeface="Avenir"/>
                <a:ea typeface="Avenir"/>
                <a:cs typeface="Avenir"/>
                <a:sym typeface="Avenir"/>
              </a:rPr>
              <a:t>Thank you!</a:t>
            </a:r>
            <a:endParaRPr i="1" sz="3800">
              <a:solidFill>
                <a:srgbClr val="407AAA"/>
              </a:solidFill>
              <a:latin typeface="Avenir"/>
              <a:ea typeface="Avenir"/>
              <a:cs typeface="Avenir"/>
              <a:sym typeface="Aveni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pic>
        <p:nvPicPr>
          <p:cNvPr id="532" name="Google Shape;532;p82"/>
          <p:cNvPicPr preferRelativeResize="0"/>
          <p:nvPr/>
        </p:nvPicPr>
        <p:blipFill rotWithShape="1">
          <a:blip r:embed="rId3">
            <a:alphaModFix/>
          </a:blip>
          <a:srcRect b="0" l="0" r="0" t="0"/>
          <a:stretch/>
        </p:blipFill>
        <p:spPr>
          <a:xfrm>
            <a:off x="1453446" y="0"/>
            <a:ext cx="7715251" cy="5143501"/>
          </a:xfrm>
          <a:prstGeom prst="rect">
            <a:avLst/>
          </a:prstGeom>
          <a:noFill/>
          <a:ln>
            <a:noFill/>
          </a:ln>
        </p:spPr>
      </p:pic>
      <p:sp>
        <p:nvSpPr>
          <p:cNvPr id="533" name="Google Shape;533;p82"/>
          <p:cNvSpPr/>
          <p:nvPr/>
        </p:nvSpPr>
        <p:spPr>
          <a:xfrm>
            <a:off x="0" y="-7442"/>
            <a:ext cx="4013100" cy="5151000"/>
          </a:xfrm>
          <a:prstGeom prst="rect">
            <a:avLst/>
          </a:prstGeom>
          <a:gradFill>
            <a:gsLst>
              <a:gs pos="0">
                <a:schemeClr val="lt1"/>
              </a:gs>
              <a:gs pos="34000">
                <a:schemeClr val="lt1"/>
              </a:gs>
              <a:gs pos="100000">
                <a:srgbClr val="FFFFFF">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534" name="Google Shape;534;p82"/>
          <p:cNvSpPr txBox="1"/>
          <p:nvPr>
            <p:ph idx="1" type="body"/>
          </p:nvPr>
        </p:nvSpPr>
        <p:spPr>
          <a:xfrm>
            <a:off x="360881" y="620836"/>
            <a:ext cx="2633700" cy="1875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1200"/>
              </a:spcAft>
              <a:buClr>
                <a:srgbClr val="02B7F2"/>
              </a:buClr>
              <a:buSzPts val="800"/>
              <a:buNone/>
            </a:pPr>
            <a:r>
              <a:rPr lang="en">
                <a:solidFill>
                  <a:srgbClr val="02B7F2"/>
                </a:solidFill>
              </a:rPr>
              <a:t> </a:t>
            </a:r>
            <a:endParaRPr>
              <a:solidFill>
                <a:srgbClr val="02B7F2"/>
              </a:solidFill>
            </a:endParaRPr>
          </a:p>
        </p:txBody>
      </p:sp>
      <p:sp>
        <p:nvSpPr>
          <p:cNvPr id="535" name="Google Shape;535;p82"/>
          <p:cNvSpPr txBox="1"/>
          <p:nvPr/>
        </p:nvSpPr>
        <p:spPr>
          <a:xfrm>
            <a:off x="334146" y="4895850"/>
            <a:ext cx="1188900" cy="2475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 sz="800">
                <a:solidFill>
                  <a:srgbClr val="7F7F7F"/>
                </a:solidFill>
                <a:latin typeface="Arial Narrow"/>
                <a:ea typeface="Arial Narrow"/>
                <a:cs typeface="Arial Narrow"/>
                <a:sym typeface="Arial Narrow"/>
              </a:rPr>
              <a:t>950058  01/21</a:t>
            </a:r>
            <a:endParaRPr/>
          </a:p>
        </p:txBody>
      </p:sp>
      <p:sp>
        <p:nvSpPr>
          <p:cNvPr id="536" name="Google Shape;536;p82"/>
          <p:cNvSpPr/>
          <p:nvPr/>
        </p:nvSpPr>
        <p:spPr>
          <a:xfrm>
            <a:off x="398557" y="2313505"/>
            <a:ext cx="2494500" cy="509100"/>
          </a:xfrm>
          <a:prstGeom prst="rect">
            <a:avLst/>
          </a:prstGeom>
          <a:solidFill>
            <a:srgbClr val="C4D9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537" name="Google Shape;537;p82"/>
          <p:cNvSpPr txBox="1"/>
          <p:nvPr/>
        </p:nvSpPr>
        <p:spPr>
          <a:xfrm>
            <a:off x="360880" y="955532"/>
            <a:ext cx="5094300" cy="2758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000"/>
              <a:buFont typeface="Arial"/>
              <a:buNone/>
            </a:pPr>
            <a:r>
              <a:rPr lang="en" sz="3000">
                <a:solidFill>
                  <a:schemeClr val="dk1"/>
                </a:solidFill>
                <a:latin typeface="Arial"/>
                <a:ea typeface="Arial"/>
                <a:cs typeface="Arial"/>
                <a:sym typeface="Arial"/>
              </a:rPr>
              <a:t>Resilience for tomorrow</a:t>
            </a:r>
            <a:endParaRPr/>
          </a:p>
          <a:p>
            <a:pPr indent="0" lvl="0" marL="0" marR="0" rtl="0" algn="l">
              <a:lnSpc>
                <a:spcPct val="90000"/>
              </a:lnSpc>
              <a:spcBef>
                <a:spcPts val="1000"/>
              </a:spcBef>
              <a:spcAft>
                <a:spcPts val="0"/>
              </a:spcAft>
              <a:buClr>
                <a:schemeClr val="dk1"/>
              </a:buClr>
              <a:buSzPts val="1600"/>
              <a:buFont typeface="Arial"/>
              <a:buNone/>
            </a:pPr>
            <a:r>
              <a:rPr b="1" lang="en" sz="1600">
                <a:solidFill>
                  <a:schemeClr val="dk1"/>
                </a:solidFill>
                <a:latin typeface="Arial"/>
                <a:ea typeface="Arial"/>
                <a:cs typeface="Arial"/>
                <a:sym typeface="Arial"/>
              </a:rPr>
              <a:t>Our biggest test yet</a:t>
            </a:r>
            <a:endParaRPr/>
          </a:p>
        </p:txBody>
      </p:sp>
      <p:sp>
        <p:nvSpPr>
          <p:cNvPr id="538" name="Google Shape;538;p82"/>
          <p:cNvSpPr txBox="1"/>
          <p:nvPr/>
        </p:nvSpPr>
        <p:spPr>
          <a:xfrm>
            <a:off x="360881" y="2413832"/>
            <a:ext cx="2855400" cy="596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1" lang="en" sz="1400">
                <a:solidFill>
                  <a:schemeClr val="dk1"/>
                </a:solidFill>
                <a:latin typeface="Arial"/>
                <a:ea typeface="Arial"/>
                <a:cs typeface="Arial"/>
                <a:sym typeface="Arial"/>
              </a:rPr>
              <a:t>2020 Cigna Resilience Index</a:t>
            </a:r>
            <a:endParaRPr/>
          </a:p>
        </p:txBody>
      </p:sp>
      <p:pic>
        <p:nvPicPr>
          <p:cNvPr id="539" name="Google Shape;539;p82"/>
          <p:cNvPicPr preferRelativeResize="0"/>
          <p:nvPr/>
        </p:nvPicPr>
        <p:blipFill rotWithShape="1">
          <a:blip r:embed="rId4">
            <a:alphaModFix/>
          </a:blip>
          <a:srcRect b="0" l="0" r="0" t="0"/>
          <a:stretch/>
        </p:blipFill>
        <p:spPr>
          <a:xfrm>
            <a:off x="427081" y="4544785"/>
            <a:ext cx="991257" cy="32394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pic>
        <p:nvPicPr>
          <p:cNvPr id="548" name="Google Shape;548;p83"/>
          <p:cNvPicPr preferRelativeResize="0"/>
          <p:nvPr/>
        </p:nvPicPr>
        <p:blipFill rotWithShape="1">
          <a:blip r:embed="rId3">
            <a:alphaModFix/>
          </a:blip>
          <a:srcRect b="0" l="10793" r="0" t="10793"/>
          <a:stretch/>
        </p:blipFill>
        <p:spPr>
          <a:xfrm>
            <a:off x="-5860" y="-1"/>
            <a:ext cx="9238760" cy="5143500"/>
          </a:xfrm>
          <a:prstGeom prst="rect">
            <a:avLst/>
          </a:prstGeom>
          <a:noFill/>
          <a:ln>
            <a:noFill/>
          </a:ln>
        </p:spPr>
      </p:pic>
      <p:sp>
        <p:nvSpPr>
          <p:cNvPr id="549" name="Google Shape;549;p83"/>
          <p:cNvSpPr/>
          <p:nvPr/>
        </p:nvSpPr>
        <p:spPr>
          <a:xfrm>
            <a:off x="15714" y="-1"/>
            <a:ext cx="6907800" cy="5143500"/>
          </a:xfrm>
          <a:prstGeom prst="rect">
            <a:avLst/>
          </a:prstGeom>
          <a:gradFill>
            <a:gsLst>
              <a:gs pos="0">
                <a:schemeClr val="lt1"/>
              </a:gs>
              <a:gs pos="100000">
                <a:srgbClr val="FFFFFF">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50" name="Google Shape;550;p83"/>
          <p:cNvSpPr txBox="1"/>
          <p:nvPr>
            <p:ph idx="12" type="sldNum"/>
          </p:nvPr>
        </p:nvSpPr>
        <p:spPr>
          <a:xfrm>
            <a:off x="7925300" y="4896612"/>
            <a:ext cx="1008900" cy="246900"/>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None/>
            </a:pPr>
            <a:fld id="{00000000-1234-1234-1234-123412341234}" type="slidenum">
              <a:rPr lang="en"/>
              <a:t>‹#›</a:t>
            </a:fld>
            <a:endParaRPr/>
          </a:p>
        </p:txBody>
      </p:sp>
      <p:sp>
        <p:nvSpPr>
          <p:cNvPr id="551" name="Google Shape;551;p83"/>
          <p:cNvSpPr txBox="1"/>
          <p:nvPr>
            <p:ph type="title"/>
          </p:nvPr>
        </p:nvSpPr>
        <p:spPr>
          <a:xfrm>
            <a:off x="268877" y="438657"/>
            <a:ext cx="8585700" cy="486300"/>
          </a:xfrm>
          <a:prstGeom prst="rect">
            <a:avLst/>
          </a:prstGeom>
          <a:noFill/>
          <a:ln>
            <a:noFill/>
          </a:ln>
        </p:spPr>
        <p:txBody>
          <a:bodyPr anchorCtr="0" anchor="t" bIns="45700" lIns="0" spcFirstLastPara="1" rIns="0" wrap="square" tIns="45700">
            <a:spAutoFit/>
          </a:bodyPr>
          <a:lstStyle/>
          <a:p>
            <a:pPr indent="0" lvl="0" marL="0" rtl="0" algn="l">
              <a:lnSpc>
                <a:spcPct val="80000"/>
              </a:lnSpc>
              <a:spcBef>
                <a:spcPts val="0"/>
              </a:spcBef>
              <a:spcAft>
                <a:spcPts val="0"/>
              </a:spcAft>
              <a:buClr>
                <a:srgbClr val="000000"/>
              </a:buClr>
              <a:buSzPts val="3200"/>
              <a:buFont typeface="Arial"/>
              <a:buNone/>
            </a:pPr>
            <a:r>
              <a:rPr lang="en"/>
              <a:t>Resilience among full-time workers</a:t>
            </a:r>
            <a:endParaRPr/>
          </a:p>
        </p:txBody>
      </p:sp>
      <p:grpSp>
        <p:nvGrpSpPr>
          <p:cNvPr id="552" name="Google Shape;552;p83"/>
          <p:cNvGrpSpPr/>
          <p:nvPr/>
        </p:nvGrpSpPr>
        <p:grpSpPr>
          <a:xfrm>
            <a:off x="318733" y="1433565"/>
            <a:ext cx="8496759" cy="2276331"/>
            <a:chOff x="318733" y="1125455"/>
            <a:chExt cx="8496759" cy="2276331"/>
          </a:xfrm>
        </p:grpSpPr>
        <p:sp>
          <p:nvSpPr>
            <p:cNvPr id="553" name="Google Shape;553;p83"/>
            <p:cNvSpPr/>
            <p:nvPr/>
          </p:nvSpPr>
          <p:spPr>
            <a:xfrm>
              <a:off x="318733" y="1125455"/>
              <a:ext cx="1993800" cy="1993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554" name="Google Shape;554;p83"/>
            <p:cNvSpPr/>
            <p:nvPr/>
          </p:nvSpPr>
          <p:spPr>
            <a:xfrm>
              <a:off x="2486386" y="1125455"/>
              <a:ext cx="1993800" cy="19938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555" name="Google Shape;555;p83"/>
            <p:cNvSpPr/>
            <p:nvPr/>
          </p:nvSpPr>
          <p:spPr>
            <a:xfrm>
              <a:off x="4654039" y="1125455"/>
              <a:ext cx="1993800" cy="1993800"/>
            </a:xfrm>
            <a:prstGeom prst="rect">
              <a:avLst/>
            </a:prstGeom>
            <a:solidFill>
              <a:srgbClr val="E3510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556" name="Google Shape;556;p83"/>
            <p:cNvSpPr/>
            <p:nvPr/>
          </p:nvSpPr>
          <p:spPr>
            <a:xfrm>
              <a:off x="6821692" y="1125455"/>
              <a:ext cx="1993800" cy="1993800"/>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557" name="Google Shape;557;p83"/>
            <p:cNvSpPr/>
            <p:nvPr/>
          </p:nvSpPr>
          <p:spPr>
            <a:xfrm>
              <a:off x="474202" y="2188586"/>
              <a:ext cx="1683000" cy="901200"/>
            </a:xfrm>
            <a:prstGeom prst="rect">
              <a:avLst/>
            </a:prstGeom>
            <a:noFill/>
            <a:ln>
              <a:noFill/>
            </a:ln>
          </p:spPr>
          <p:txBody>
            <a:bodyPr anchorCtr="0" anchor="t" bIns="34275" lIns="137150" spcFirstLastPara="1" rIns="68575" wrap="square" tIns="34275">
              <a:noAutofit/>
            </a:bodyPr>
            <a:lstStyle/>
            <a:p>
              <a:pPr indent="0" lvl="0" marL="0" marR="0" rtl="0" algn="ctr">
                <a:lnSpc>
                  <a:spcPct val="120000"/>
                </a:lnSpc>
                <a:spcBef>
                  <a:spcPts val="0"/>
                </a:spcBef>
                <a:spcAft>
                  <a:spcPts val="0"/>
                </a:spcAft>
                <a:buNone/>
              </a:pPr>
              <a:r>
                <a:rPr b="1" lang="en" sz="1050">
                  <a:solidFill>
                    <a:schemeClr val="dk1"/>
                  </a:solidFill>
                  <a:latin typeface="Arial"/>
                  <a:ea typeface="Arial"/>
                  <a:cs typeface="Arial"/>
                  <a:sym typeface="Arial"/>
                </a:rPr>
                <a:t>of full-time workers do not have high resilience</a:t>
              </a:r>
              <a:endParaRPr b="1" sz="750">
                <a:solidFill>
                  <a:schemeClr val="dk1"/>
                </a:solidFill>
                <a:latin typeface="Arial"/>
                <a:ea typeface="Arial"/>
                <a:cs typeface="Arial"/>
                <a:sym typeface="Arial"/>
              </a:endParaRPr>
            </a:p>
          </p:txBody>
        </p:sp>
        <p:sp>
          <p:nvSpPr>
            <p:cNvPr id="558" name="Google Shape;558;p83"/>
            <p:cNvSpPr/>
            <p:nvPr/>
          </p:nvSpPr>
          <p:spPr>
            <a:xfrm>
              <a:off x="723945" y="1433835"/>
              <a:ext cx="1183500" cy="854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4950">
                  <a:solidFill>
                    <a:schemeClr val="dk1"/>
                  </a:solidFill>
                  <a:latin typeface="Arial"/>
                  <a:ea typeface="Arial"/>
                  <a:cs typeface="Arial"/>
                  <a:sym typeface="Arial"/>
                </a:rPr>
                <a:t>2/3</a:t>
              </a:r>
              <a:endParaRPr>
                <a:solidFill>
                  <a:schemeClr val="dk1"/>
                </a:solidFill>
              </a:endParaRPr>
            </a:p>
          </p:txBody>
        </p:sp>
        <p:sp>
          <p:nvSpPr>
            <p:cNvPr id="559" name="Google Shape;559;p83"/>
            <p:cNvSpPr/>
            <p:nvPr/>
          </p:nvSpPr>
          <p:spPr>
            <a:xfrm>
              <a:off x="2516212" y="2188586"/>
              <a:ext cx="1940100" cy="1213200"/>
            </a:xfrm>
            <a:prstGeom prst="rect">
              <a:avLst/>
            </a:prstGeom>
            <a:noFill/>
            <a:ln>
              <a:noFill/>
            </a:ln>
          </p:spPr>
          <p:txBody>
            <a:bodyPr anchorCtr="0" anchor="t" bIns="34275" lIns="137150" spcFirstLastPara="1" rIns="68575" wrap="square" tIns="34275">
              <a:noAutofit/>
            </a:bodyPr>
            <a:lstStyle/>
            <a:p>
              <a:pPr indent="0" lvl="0" marL="0" marR="0" rtl="0" algn="ctr">
                <a:lnSpc>
                  <a:spcPct val="120000"/>
                </a:lnSpc>
                <a:spcBef>
                  <a:spcPts val="0"/>
                </a:spcBef>
                <a:spcAft>
                  <a:spcPts val="0"/>
                </a:spcAft>
                <a:buNone/>
              </a:pPr>
              <a:r>
                <a:rPr b="1" lang="en" sz="1050">
                  <a:solidFill>
                    <a:schemeClr val="dk1"/>
                  </a:solidFill>
                  <a:latin typeface="Arial"/>
                  <a:ea typeface="Arial"/>
                  <a:cs typeface="Arial"/>
                  <a:sym typeface="Arial"/>
                </a:rPr>
                <a:t>say they only sometimes feel they belong in their community, or don’t belong at all</a:t>
              </a:r>
              <a:endParaRPr b="1" sz="750">
                <a:solidFill>
                  <a:schemeClr val="dk1"/>
                </a:solidFill>
                <a:latin typeface="Arial"/>
                <a:ea typeface="Arial"/>
                <a:cs typeface="Arial"/>
                <a:sym typeface="Arial"/>
              </a:endParaRPr>
            </a:p>
          </p:txBody>
        </p:sp>
        <p:sp>
          <p:nvSpPr>
            <p:cNvPr id="560" name="Google Shape;560;p83"/>
            <p:cNvSpPr/>
            <p:nvPr/>
          </p:nvSpPr>
          <p:spPr>
            <a:xfrm>
              <a:off x="4763231" y="2188586"/>
              <a:ext cx="1775400" cy="901200"/>
            </a:xfrm>
            <a:prstGeom prst="rect">
              <a:avLst/>
            </a:prstGeom>
            <a:noFill/>
            <a:ln>
              <a:noFill/>
            </a:ln>
          </p:spPr>
          <p:txBody>
            <a:bodyPr anchorCtr="0" anchor="t" bIns="34275" lIns="137150" spcFirstLastPara="1" rIns="68575" wrap="square" tIns="34275">
              <a:noAutofit/>
            </a:bodyPr>
            <a:lstStyle/>
            <a:p>
              <a:pPr indent="0" lvl="0" marL="0" marR="0" rtl="0" algn="ctr">
                <a:lnSpc>
                  <a:spcPct val="120000"/>
                </a:lnSpc>
                <a:spcBef>
                  <a:spcPts val="0"/>
                </a:spcBef>
                <a:spcAft>
                  <a:spcPts val="0"/>
                </a:spcAft>
                <a:buNone/>
              </a:pPr>
              <a:r>
                <a:rPr b="1" lang="en" sz="1050">
                  <a:solidFill>
                    <a:schemeClr val="dk1"/>
                  </a:solidFill>
                  <a:latin typeface="Arial"/>
                  <a:ea typeface="Arial"/>
                  <a:cs typeface="Arial"/>
                  <a:sym typeface="Arial"/>
                </a:rPr>
                <a:t>less likely to feel they have opportunities to apply abilities in life</a:t>
              </a:r>
              <a:endParaRPr>
                <a:solidFill>
                  <a:schemeClr val="dk1"/>
                </a:solidFill>
              </a:endParaRPr>
            </a:p>
          </p:txBody>
        </p:sp>
        <p:sp>
          <p:nvSpPr>
            <p:cNvPr id="561" name="Google Shape;561;p83"/>
            <p:cNvSpPr/>
            <p:nvPr/>
          </p:nvSpPr>
          <p:spPr>
            <a:xfrm>
              <a:off x="5206007" y="1358943"/>
              <a:ext cx="890100" cy="854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4950">
                  <a:solidFill>
                    <a:schemeClr val="dk1"/>
                  </a:solidFill>
                  <a:latin typeface="Arial"/>
                  <a:ea typeface="Arial"/>
                  <a:cs typeface="Arial"/>
                  <a:sym typeface="Arial"/>
                </a:rPr>
                <a:t>5x</a:t>
              </a:r>
              <a:endParaRPr>
                <a:solidFill>
                  <a:schemeClr val="dk1"/>
                </a:solidFill>
              </a:endParaRPr>
            </a:p>
          </p:txBody>
        </p:sp>
        <p:sp>
          <p:nvSpPr>
            <p:cNvPr id="562" name="Google Shape;562;p83"/>
            <p:cNvSpPr/>
            <p:nvPr/>
          </p:nvSpPr>
          <p:spPr>
            <a:xfrm>
              <a:off x="7079751" y="2188586"/>
              <a:ext cx="1477800" cy="901200"/>
            </a:xfrm>
            <a:prstGeom prst="rect">
              <a:avLst/>
            </a:prstGeom>
            <a:noFill/>
            <a:ln>
              <a:noFill/>
            </a:ln>
          </p:spPr>
          <p:txBody>
            <a:bodyPr anchorCtr="0" anchor="t" bIns="34275" lIns="137150" spcFirstLastPara="1" rIns="68575" wrap="square" tIns="34275">
              <a:noAutofit/>
            </a:bodyPr>
            <a:lstStyle/>
            <a:p>
              <a:pPr indent="0" lvl="0" marL="0" marR="0" rtl="0" algn="ctr">
                <a:lnSpc>
                  <a:spcPct val="120000"/>
                </a:lnSpc>
                <a:spcBef>
                  <a:spcPts val="0"/>
                </a:spcBef>
                <a:spcAft>
                  <a:spcPts val="0"/>
                </a:spcAft>
                <a:buNone/>
              </a:pPr>
              <a:r>
                <a:rPr b="1" lang="en" sz="1050">
                  <a:solidFill>
                    <a:schemeClr val="dk1"/>
                  </a:solidFill>
                  <a:latin typeface="Arial"/>
                  <a:ea typeface="Arial"/>
                  <a:cs typeface="Arial"/>
                  <a:sym typeface="Arial"/>
                </a:rPr>
                <a:t>more likely to be unsatisfied with their current job</a:t>
              </a:r>
              <a:endParaRPr>
                <a:solidFill>
                  <a:schemeClr val="dk1"/>
                </a:solidFill>
              </a:endParaRPr>
            </a:p>
          </p:txBody>
        </p:sp>
        <p:sp>
          <p:nvSpPr>
            <p:cNvPr id="563" name="Google Shape;563;p83"/>
            <p:cNvSpPr/>
            <p:nvPr/>
          </p:nvSpPr>
          <p:spPr>
            <a:xfrm>
              <a:off x="7373660" y="1359948"/>
              <a:ext cx="890100" cy="854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4950">
                  <a:solidFill>
                    <a:schemeClr val="dk1"/>
                  </a:solidFill>
                  <a:latin typeface="Arial"/>
                  <a:ea typeface="Arial"/>
                  <a:cs typeface="Arial"/>
                  <a:sym typeface="Arial"/>
                </a:rPr>
                <a:t>6x</a:t>
              </a:r>
              <a:endParaRPr>
                <a:solidFill>
                  <a:schemeClr val="dk1"/>
                </a:solidFill>
              </a:endParaRPr>
            </a:p>
          </p:txBody>
        </p:sp>
        <p:grpSp>
          <p:nvGrpSpPr>
            <p:cNvPr id="564" name="Google Shape;564;p83"/>
            <p:cNvGrpSpPr/>
            <p:nvPr/>
          </p:nvGrpSpPr>
          <p:grpSpPr>
            <a:xfrm>
              <a:off x="2539475" y="1379115"/>
              <a:ext cx="1940100" cy="878850"/>
              <a:chOff x="2514075" y="1850422"/>
              <a:chExt cx="1940100" cy="878850"/>
            </a:xfrm>
          </p:grpSpPr>
          <p:sp>
            <p:nvSpPr>
              <p:cNvPr id="565" name="Google Shape;565;p83"/>
              <p:cNvSpPr/>
              <p:nvPr/>
            </p:nvSpPr>
            <p:spPr>
              <a:xfrm>
                <a:off x="2651655" y="1875172"/>
                <a:ext cx="1683000" cy="854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solidFill>
                    <a:schemeClr val="dk1"/>
                  </a:solidFill>
                </a:endParaRPr>
              </a:p>
            </p:txBody>
          </p:sp>
          <p:sp>
            <p:nvSpPr>
              <p:cNvPr id="566" name="Google Shape;566;p83"/>
              <p:cNvSpPr/>
              <p:nvPr/>
            </p:nvSpPr>
            <p:spPr>
              <a:xfrm>
                <a:off x="2514075" y="1850422"/>
                <a:ext cx="1940100" cy="854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4750">
                    <a:solidFill>
                      <a:schemeClr val="dk1"/>
                    </a:solidFill>
                  </a:rPr>
                  <a:t>4 in10</a:t>
                </a:r>
                <a:endParaRPr b="1" sz="4750">
                  <a:solidFill>
                    <a:schemeClr val="dk1"/>
                  </a:solidFill>
                </a:endParaRPr>
              </a:p>
            </p:txBody>
          </p:sp>
        </p:grpSp>
      </p:grpSp>
      <p:pic>
        <p:nvPicPr>
          <p:cNvPr id="567" name="Google Shape;567;p83"/>
          <p:cNvPicPr preferRelativeResize="0"/>
          <p:nvPr/>
        </p:nvPicPr>
        <p:blipFill rotWithShape="1">
          <a:blip r:embed="rId4">
            <a:alphaModFix/>
          </a:blip>
          <a:srcRect b="0" l="0" r="0" t="0"/>
          <a:stretch/>
        </p:blipFill>
        <p:spPr>
          <a:xfrm>
            <a:off x="8055255" y="4602658"/>
            <a:ext cx="813356" cy="265802"/>
          </a:xfrm>
          <a:prstGeom prst="rect">
            <a:avLst/>
          </a:prstGeom>
          <a:noFill/>
          <a:ln>
            <a:noFill/>
          </a:ln>
        </p:spPr>
      </p:pic>
      <p:sp>
        <p:nvSpPr>
          <p:cNvPr id="568" name="Google Shape;568;p83"/>
          <p:cNvSpPr txBox="1"/>
          <p:nvPr/>
        </p:nvSpPr>
        <p:spPr>
          <a:xfrm>
            <a:off x="-9625" y="4670828"/>
            <a:ext cx="4835100" cy="299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 sz="1000">
                <a:solidFill>
                  <a:srgbClr val="A5A5A5"/>
                </a:solidFill>
                <a:latin typeface="Arial Narrow"/>
                <a:ea typeface="Arial Narrow"/>
                <a:cs typeface="Arial Narrow"/>
                <a:sym typeface="Arial Narrow"/>
              </a:rPr>
              <a:t>Source: Cigna Resilience Index: 2020 U.S. Report.</a:t>
            </a:r>
            <a:endParaRPr/>
          </a:p>
        </p:txBody>
      </p:sp>
      <p:sp>
        <p:nvSpPr>
          <p:cNvPr id="569" name="Google Shape;569;p83"/>
          <p:cNvSpPr/>
          <p:nvPr/>
        </p:nvSpPr>
        <p:spPr>
          <a:xfrm>
            <a:off x="5093" y="4928056"/>
            <a:ext cx="4572000" cy="215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800">
                <a:solidFill>
                  <a:srgbClr val="A5A5A5"/>
                </a:solidFill>
                <a:latin typeface="Arial Narrow"/>
                <a:ea typeface="Arial Narrow"/>
                <a:cs typeface="Arial Narrow"/>
                <a:sym typeface="Arial Narrow"/>
              </a:rPr>
              <a:t>Confidential, unpublished property of Cigna. Use and distribution limited solely to authorized personnel. © 2021 Cigna</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84"/>
          <p:cNvSpPr/>
          <p:nvPr/>
        </p:nvSpPr>
        <p:spPr>
          <a:xfrm>
            <a:off x="1" y="1641423"/>
            <a:ext cx="9144000" cy="2697600"/>
          </a:xfrm>
          <a:prstGeom prst="rect">
            <a:avLst/>
          </a:prstGeom>
          <a:solidFill>
            <a:srgbClr val="C4D9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500">
              <a:solidFill>
                <a:srgbClr val="007A3E"/>
              </a:solidFill>
              <a:latin typeface="Arial"/>
              <a:ea typeface="Arial"/>
              <a:cs typeface="Arial"/>
              <a:sym typeface="Arial"/>
            </a:endParaRPr>
          </a:p>
        </p:txBody>
      </p:sp>
      <p:sp>
        <p:nvSpPr>
          <p:cNvPr id="578" name="Google Shape;578;p84"/>
          <p:cNvSpPr txBox="1"/>
          <p:nvPr>
            <p:ph idx="12" type="sldNum"/>
          </p:nvPr>
        </p:nvSpPr>
        <p:spPr>
          <a:xfrm>
            <a:off x="7925300" y="4896612"/>
            <a:ext cx="1008900" cy="246900"/>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None/>
            </a:pPr>
            <a:fld id="{00000000-1234-1234-1234-123412341234}" type="slidenum">
              <a:rPr lang="en"/>
              <a:t>‹#›</a:t>
            </a:fld>
            <a:endParaRPr/>
          </a:p>
        </p:txBody>
      </p:sp>
      <p:sp>
        <p:nvSpPr>
          <p:cNvPr id="579" name="Google Shape;579;p84"/>
          <p:cNvSpPr txBox="1"/>
          <p:nvPr>
            <p:ph type="title"/>
          </p:nvPr>
        </p:nvSpPr>
        <p:spPr>
          <a:xfrm>
            <a:off x="268877" y="438657"/>
            <a:ext cx="8585700" cy="880500"/>
          </a:xfrm>
          <a:prstGeom prst="rect">
            <a:avLst/>
          </a:prstGeom>
          <a:noFill/>
          <a:ln>
            <a:noFill/>
          </a:ln>
        </p:spPr>
        <p:txBody>
          <a:bodyPr anchorCtr="0" anchor="t" bIns="45700" lIns="0" spcFirstLastPara="1" rIns="0" wrap="square" tIns="45700">
            <a:spAutoFit/>
          </a:bodyPr>
          <a:lstStyle/>
          <a:p>
            <a:pPr indent="0" lvl="0" marL="0" rtl="0" algn="l">
              <a:lnSpc>
                <a:spcPct val="80000"/>
              </a:lnSpc>
              <a:spcBef>
                <a:spcPts val="0"/>
              </a:spcBef>
              <a:spcAft>
                <a:spcPts val="0"/>
              </a:spcAft>
              <a:buClr>
                <a:srgbClr val="000000"/>
              </a:buClr>
              <a:buSzPts val="3200"/>
              <a:buFont typeface="Arial"/>
              <a:buNone/>
            </a:pPr>
            <a:r>
              <a:rPr lang="en"/>
              <a:t>A positive workplace culture benefits </a:t>
            </a:r>
            <a:br>
              <a:rPr lang="en"/>
            </a:br>
            <a:r>
              <a:rPr lang="en"/>
              <a:t>workers’ resilience</a:t>
            </a:r>
            <a:endParaRPr/>
          </a:p>
        </p:txBody>
      </p:sp>
      <p:sp>
        <p:nvSpPr>
          <p:cNvPr id="580" name="Google Shape;580;p84"/>
          <p:cNvSpPr txBox="1"/>
          <p:nvPr/>
        </p:nvSpPr>
        <p:spPr>
          <a:xfrm>
            <a:off x="268877" y="2285763"/>
            <a:ext cx="2650500" cy="2298600"/>
          </a:xfrm>
          <a:prstGeom prst="rect">
            <a:avLst/>
          </a:prstGeom>
          <a:noFill/>
          <a:ln>
            <a:noFill/>
          </a:ln>
        </p:spPr>
        <p:txBody>
          <a:bodyPr anchorCtr="0" anchor="t" bIns="137150" lIns="137150" spcFirstLastPara="1" rIns="137150" wrap="square" tIns="137150">
            <a:normAutofit/>
          </a:bodyPr>
          <a:lstStyle/>
          <a:p>
            <a:pPr indent="0" lvl="0" marL="0" marR="0" rtl="0" algn="l">
              <a:lnSpc>
                <a:spcPct val="120000"/>
              </a:lnSpc>
              <a:spcBef>
                <a:spcPts val="0"/>
              </a:spcBef>
              <a:spcAft>
                <a:spcPts val="0"/>
              </a:spcAft>
              <a:buNone/>
            </a:pPr>
            <a:r>
              <a:rPr b="1" lang="en" sz="1200">
                <a:solidFill>
                  <a:schemeClr val="dk1"/>
                </a:solidFill>
                <a:latin typeface="Arial Black"/>
                <a:ea typeface="Arial Black"/>
                <a:cs typeface="Arial Black"/>
                <a:sym typeface="Arial Black"/>
              </a:rPr>
              <a:t>COMMUNITY</a:t>
            </a:r>
            <a:endParaRPr>
              <a:solidFill>
                <a:schemeClr val="dk1"/>
              </a:solidFill>
            </a:endParaRPr>
          </a:p>
          <a:p>
            <a:pPr indent="0" lvl="0" marL="0" marR="0" rtl="0" algn="l">
              <a:lnSpc>
                <a:spcPct val="120000"/>
              </a:lnSpc>
              <a:spcBef>
                <a:spcPts val="900"/>
              </a:spcBef>
              <a:spcAft>
                <a:spcPts val="0"/>
              </a:spcAft>
              <a:buNone/>
            </a:pPr>
            <a:r>
              <a:rPr lang="en" sz="1200">
                <a:solidFill>
                  <a:schemeClr val="dk1"/>
                </a:solidFill>
                <a:latin typeface="Arial"/>
                <a:ea typeface="Arial"/>
                <a:cs typeface="Arial"/>
                <a:sym typeface="Arial"/>
              </a:rPr>
              <a:t>Full-time workers who feel included in the social aspects of work are more likely to have high resilience </a:t>
            </a:r>
            <a:r>
              <a:rPr b="1" lang="en" sz="1200">
                <a:solidFill>
                  <a:schemeClr val="dk1"/>
                </a:solidFill>
                <a:latin typeface="Arial Black"/>
                <a:ea typeface="Arial Black"/>
                <a:cs typeface="Arial Black"/>
                <a:sym typeface="Arial Black"/>
              </a:rPr>
              <a:t>(42% resilient vs. 18% resilient)</a:t>
            </a:r>
            <a:endParaRPr sz="1200" strike="sngStrike">
              <a:solidFill>
                <a:schemeClr val="dk1"/>
              </a:solidFill>
              <a:latin typeface="Arial"/>
              <a:ea typeface="Arial"/>
              <a:cs typeface="Arial"/>
              <a:sym typeface="Arial"/>
            </a:endParaRPr>
          </a:p>
        </p:txBody>
      </p:sp>
      <p:sp>
        <p:nvSpPr>
          <p:cNvPr id="581" name="Google Shape;581;p84"/>
          <p:cNvSpPr txBox="1"/>
          <p:nvPr/>
        </p:nvSpPr>
        <p:spPr>
          <a:xfrm>
            <a:off x="3284901" y="2096465"/>
            <a:ext cx="2650500" cy="2298600"/>
          </a:xfrm>
          <a:prstGeom prst="rect">
            <a:avLst/>
          </a:prstGeom>
          <a:noFill/>
          <a:ln>
            <a:noFill/>
          </a:ln>
        </p:spPr>
        <p:txBody>
          <a:bodyPr anchorCtr="0" anchor="t" bIns="137150" lIns="137150" spcFirstLastPara="1" rIns="137150" wrap="square" tIns="137150">
            <a:normAutofit/>
          </a:bodyPr>
          <a:lstStyle/>
          <a:p>
            <a:pPr indent="0" lvl="0" marL="0" marR="0" rtl="0" algn="l">
              <a:lnSpc>
                <a:spcPct val="120000"/>
              </a:lnSpc>
              <a:spcBef>
                <a:spcPts val="0"/>
              </a:spcBef>
              <a:spcAft>
                <a:spcPts val="0"/>
              </a:spcAft>
              <a:buNone/>
            </a:pPr>
            <a:r>
              <a:rPr b="1" lang="en" sz="1200">
                <a:solidFill>
                  <a:schemeClr val="dk1"/>
                </a:solidFill>
                <a:latin typeface="Arial Black"/>
                <a:ea typeface="Arial Black"/>
                <a:cs typeface="Arial Black"/>
                <a:sym typeface="Arial Black"/>
              </a:rPr>
              <a:t>INCLUSIVITY AND AUTHENTICITY</a:t>
            </a:r>
            <a:endParaRPr>
              <a:solidFill>
                <a:schemeClr val="dk1"/>
              </a:solidFill>
            </a:endParaRPr>
          </a:p>
          <a:p>
            <a:pPr indent="0" lvl="0" marL="0" marR="0" rtl="0" algn="l">
              <a:lnSpc>
                <a:spcPct val="120000"/>
              </a:lnSpc>
              <a:spcBef>
                <a:spcPts val="900"/>
              </a:spcBef>
              <a:spcAft>
                <a:spcPts val="0"/>
              </a:spcAft>
              <a:buNone/>
            </a:pPr>
            <a:r>
              <a:rPr b="1" lang="en" sz="1200">
                <a:solidFill>
                  <a:schemeClr val="dk1"/>
                </a:solidFill>
                <a:latin typeface="Arial Black"/>
                <a:ea typeface="Arial Black"/>
                <a:cs typeface="Arial Black"/>
                <a:sym typeface="Arial Black"/>
              </a:rPr>
              <a:t>40% </a:t>
            </a:r>
            <a:r>
              <a:rPr lang="en" sz="1200">
                <a:solidFill>
                  <a:schemeClr val="dk1"/>
                </a:solidFill>
                <a:latin typeface="Arial"/>
                <a:ea typeface="Arial"/>
                <a:cs typeface="Arial"/>
                <a:sym typeface="Arial"/>
              </a:rPr>
              <a:t>of full-time workers who do </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not feel the need to hide their true selves at work are considered to have high resilience, compared </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with </a:t>
            </a:r>
            <a:r>
              <a:rPr b="1" lang="en" sz="1200">
                <a:solidFill>
                  <a:schemeClr val="dk1"/>
                </a:solidFill>
                <a:latin typeface="Arial Black"/>
                <a:ea typeface="Arial Black"/>
                <a:cs typeface="Arial Black"/>
                <a:sym typeface="Arial Black"/>
              </a:rPr>
              <a:t>32%</a:t>
            </a:r>
            <a:r>
              <a:rPr lang="en" sz="1200">
                <a:solidFill>
                  <a:schemeClr val="dk1"/>
                </a:solidFill>
                <a:latin typeface="Arial"/>
                <a:ea typeface="Arial"/>
                <a:cs typeface="Arial"/>
                <a:sym typeface="Arial"/>
              </a:rPr>
              <a:t> of those who do</a:t>
            </a:r>
            <a:endParaRPr b="1" sz="1200">
              <a:solidFill>
                <a:schemeClr val="dk1"/>
              </a:solidFill>
              <a:latin typeface="Arial Black"/>
              <a:ea typeface="Arial Black"/>
              <a:cs typeface="Arial Black"/>
              <a:sym typeface="Arial Black"/>
            </a:endParaRPr>
          </a:p>
        </p:txBody>
      </p:sp>
      <p:sp>
        <p:nvSpPr>
          <p:cNvPr id="582" name="Google Shape;582;p84"/>
          <p:cNvSpPr txBox="1"/>
          <p:nvPr/>
        </p:nvSpPr>
        <p:spPr>
          <a:xfrm>
            <a:off x="6195239" y="2096465"/>
            <a:ext cx="2650500" cy="2298600"/>
          </a:xfrm>
          <a:prstGeom prst="rect">
            <a:avLst/>
          </a:prstGeom>
          <a:noFill/>
          <a:ln>
            <a:noFill/>
          </a:ln>
        </p:spPr>
        <p:txBody>
          <a:bodyPr anchorCtr="0" anchor="t" bIns="137150" lIns="137150" spcFirstLastPara="1" rIns="137150" wrap="square" tIns="137150">
            <a:normAutofit/>
          </a:bodyPr>
          <a:lstStyle/>
          <a:p>
            <a:pPr indent="0" lvl="0" marL="0" marR="0" rtl="0" algn="l">
              <a:lnSpc>
                <a:spcPct val="120000"/>
              </a:lnSpc>
              <a:spcBef>
                <a:spcPts val="0"/>
              </a:spcBef>
              <a:spcAft>
                <a:spcPts val="0"/>
              </a:spcAft>
              <a:buNone/>
            </a:pPr>
            <a:r>
              <a:rPr b="1" lang="en" sz="1200">
                <a:solidFill>
                  <a:schemeClr val="dk1"/>
                </a:solidFill>
                <a:latin typeface="Arial Black"/>
                <a:ea typeface="Arial Black"/>
                <a:cs typeface="Arial Black"/>
                <a:sym typeface="Arial Black"/>
              </a:rPr>
              <a:t>COMPANY CONTRIBUTION</a:t>
            </a:r>
            <a:endParaRPr>
              <a:solidFill>
                <a:schemeClr val="dk1"/>
              </a:solidFill>
            </a:endParaRPr>
          </a:p>
          <a:p>
            <a:pPr indent="0" lvl="0" marL="0" marR="0" rtl="0" algn="l">
              <a:lnSpc>
                <a:spcPct val="120000"/>
              </a:lnSpc>
              <a:spcBef>
                <a:spcPts val="900"/>
              </a:spcBef>
              <a:spcAft>
                <a:spcPts val="0"/>
              </a:spcAft>
              <a:buNone/>
            </a:pPr>
            <a:r>
              <a:rPr lang="en" sz="1200">
                <a:solidFill>
                  <a:schemeClr val="dk1"/>
                </a:solidFill>
                <a:latin typeface="Arial"/>
                <a:ea typeface="Arial"/>
                <a:cs typeface="Arial"/>
                <a:sym typeface="Arial"/>
              </a:rPr>
              <a:t>Full-time workers who agree that their company contributes to the greater good are significantly more likely to be resilient than those who disagree </a:t>
            </a:r>
            <a:r>
              <a:rPr b="1" lang="en" sz="1200">
                <a:solidFill>
                  <a:schemeClr val="dk1"/>
                </a:solidFill>
                <a:latin typeface="Arial Black"/>
                <a:ea typeface="Arial Black"/>
                <a:cs typeface="Arial Black"/>
                <a:sym typeface="Arial Black"/>
              </a:rPr>
              <a:t>(41% vs. 18%)</a:t>
            </a:r>
            <a:endParaRPr sz="1200">
              <a:solidFill>
                <a:schemeClr val="dk1"/>
              </a:solidFill>
              <a:latin typeface="Arial"/>
              <a:ea typeface="Arial"/>
              <a:cs typeface="Arial"/>
              <a:sym typeface="Arial"/>
            </a:endParaRPr>
          </a:p>
        </p:txBody>
      </p:sp>
      <p:sp>
        <p:nvSpPr>
          <p:cNvPr id="583" name="Google Shape;583;p84"/>
          <p:cNvSpPr txBox="1"/>
          <p:nvPr/>
        </p:nvSpPr>
        <p:spPr>
          <a:xfrm>
            <a:off x="-9625" y="4670828"/>
            <a:ext cx="4835100" cy="299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 sz="1000">
                <a:solidFill>
                  <a:srgbClr val="A5A5A5"/>
                </a:solidFill>
                <a:latin typeface="Arial Narrow"/>
                <a:ea typeface="Arial Narrow"/>
                <a:cs typeface="Arial Narrow"/>
                <a:sym typeface="Arial Narrow"/>
              </a:rPr>
              <a:t>Source: Cigna Resilience Index: 2020 U.S. Report.</a:t>
            </a:r>
            <a:endParaRPr/>
          </a:p>
        </p:txBody>
      </p:sp>
      <p:grpSp>
        <p:nvGrpSpPr>
          <p:cNvPr id="584" name="Google Shape;584;p84"/>
          <p:cNvGrpSpPr/>
          <p:nvPr/>
        </p:nvGrpSpPr>
        <p:grpSpPr>
          <a:xfrm>
            <a:off x="3055646" y="2096465"/>
            <a:ext cx="2976089" cy="1800530"/>
            <a:chOff x="3327873" y="1508192"/>
            <a:chExt cx="2976089" cy="2150400"/>
          </a:xfrm>
        </p:grpSpPr>
        <p:cxnSp>
          <p:nvCxnSpPr>
            <p:cNvPr id="585" name="Google Shape;585;p84"/>
            <p:cNvCxnSpPr/>
            <p:nvPr/>
          </p:nvCxnSpPr>
          <p:spPr>
            <a:xfrm>
              <a:off x="3327873" y="1508192"/>
              <a:ext cx="0" cy="2150400"/>
            </a:xfrm>
            <a:prstGeom prst="straightConnector1">
              <a:avLst/>
            </a:prstGeom>
            <a:noFill/>
            <a:ln cap="flat" cmpd="sng" w="12700">
              <a:solidFill>
                <a:schemeClr val="lt1"/>
              </a:solidFill>
              <a:prstDash val="solid"/>
              <a:miter lim="800000"/>
              <a:headEnd len="sm" w="sm" type="none"/>
              <a:tailEnd len="sm" w="sm" type="none"/>
            </a:ln>
          </p:spPr>
        </p:cxnSp>
        <p:cxnSp>
          <p:nvCxnSpPr>
            <p:cNvPr id="586" name="Google Shape;586;p84"/>
            <p:cNvCxnSpPr/>
            <p:nvPr/>
          </p:nvCxnSpPr>
          <p:spPr>
            <a:xfrm>
              <a:off x="6303962" y="1508192"/>
              <a:ext cx="0" cy="2150400"/>
            </a:xfrm>
            <a:prstGeom prst="straightConnector1">
              <a:avLst/>
            </a:prstGeom>
            <a:noFill/>
            <a:ln cap="flat" cmpd="sng" w="12700">
              <a:solidFill>
                <a:schemeClr val="lt1"/>
              </a:solidFill>
              <a:prstDash val="solid"/>
              <a:miter lim="800000"/>
              <a:headEnd len="sm" w="sm" type="none"/>
              <a:tailEnd len="sm" w="sm" type="none"/>
            </a:ln>
          </p:spPr>
        </p:cxnSp>
      </p:grpSp>
      <p:pic>
        <p:nvPicPr>
          <p:cNvPr id="587" name="Google Shape;587;p84"/>
          <p:cNvPicPr preferRelativeResize="0"/>
          <p:nvPr/>
        </p:nvPicPr>
        <p:blipFill rotWithShape="1">
          <a:blip r:embed="rId3">
            <a:alphaModFix/>
          </a:blip>
          <a:srcRect b="0" l="0" r="0" t="0"/>
          <a:stretch/>
        </p:blipFill>
        <p:spPr>
          <a:xfrm>
            <a:off x="8055255" y="4602658"/>
            <a:ext cx="813356" cy="265802"/>
          </a:xfrm>
          <a:prstGeom prst="rect">
            <a:avLst/>
          </a:prstGeom>
          <a:noFill/>
          <a:ln>
            <a:noFill/>
          </a:ln>
        </p:spPr>
      </p:pic>
      <p:sp>
        <p:nvSpPr>
          <p:cNvPr id="588" name="Google Shape;588;p84"/>
          <p:cNvSpPr txBox="1"/>
          <p:nvPr/>
        </p:nvSpPr>
        <p:spPr>
          <a:xfrm>
            <a:off x="0" y="4866150"/>
            <a:ext cx="4906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A5A5A5"/>
                </a:solidFill>
                <a:latin typeface="Arial Narrow"/>
                <a:ea typeface="Arial Narrow"/>
                <a:cs typeface="Arial Narrow"/>
                <a:sym typeface="Arial Narrow"/>
              </a:rPr>
              <a:t>Confidential, unpublished property of Cigna. Use and distribution limited solely to authorized personnel. © 2021 Cigna</a:t>
            </a:r>
            <a:endParaRPr>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85"/>
          <p:cNvSpPr/>
          <p:nvPr/>
        </p:nvSpPr>
        <p:spPr>
          <a:xfrm>
            <a:off x="1" y="1279547"/>
            <a:ext cx="9144000" cy="3236400"/>
          </a:xfrm>
          <a:prstGeom prst="rect">
            <a:avLst/>
          </a:prstGeom>
          <a:solidFill>
            <a:srgbClr val="C4D9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500">
              <a:solidFill>
                <a:schemeClr val="accent6"/>
              </a:solidFill>
              <a:latin typeface="Arial"/>
              <a:ea typeface="Arial"/>
              <a:cs typeface="Arial"/>
              <a:sym typeface="Arial"/>
            </a:endParaRPr>
          </a:p>
        </p:txBody>
      </p:sp>
      <p:sp>
        <p:nvSpPr>
          <p:cNvPr id="598" name="Google Shape;598;p85"/>
          <p:cNvSpPr txBox="1"/>
          <p:nvPr>
            <p:ph idx="12" type="sldNum"/>
          </p:nvPr>
        </p:nvSpPr>
        <p:spPr>
          <a:xfrm>
            <a:off x="7925300" y="4896612"/>
            <a:ext cx="1008900" cy="246900"/>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None/>
            </a:pPr>
            <a:fld id="{00000000-1234-1234-1234-123412341234}" type="slidenum">
              <a:rPr lang="en"/>
              <a:t>‹#›</a:t>
            </a:fld>
            <a:endParaRPr/>
          </a:p>
        </p:txBody>
      </p:sp>
      <p:sp>
        <p:nvSpPr>
          <p:cNvPr id="599" name="Google Shape;599;p85"/>
          <p:cNvSpPr txBox="1"/>
          <p:nvPr>
            <p:ph type="title"/>
          </p:nvPr>
        </p:nvSpPr>
        <p:spPr>
          <a:xfrm>
            <a:off x="268877" y="438657"/>
            <a:ext cx="8585700" cy="486300"/>
          </a:xfrm>
          <a:prstGeom prst="rect">
            <a:avLst/>
          </a:prstGeom>
          <a:noFill/>
          <a:ln>
            <a:noFill/>
          </a:ln>
        </p:spPr>
        <p:txBody>
          <a:bodyPr anchorCtr="0" anchor="t" bIns="45700" lIns="0" spcFirstLastPara="1" rIns="0" wrap="square" tIns="45700">
            <a:spAutoFit/>
          </a:bodyPr>
          <a:lstStyle/>
          <a:p>
            <a:pPr indent="0" lvl="0" marL="0" rtl="0" algn="l">
              <a:lnSpc>
                <a:spcPct val="80000"/>
              </a:lnSpc>
              <a:spcBef>
                <a:spcPts val="0"/>
              </a:spcBef>
              <a:spcAft>
                <a:spcPts val="0"/>
              </a:spcAft>
              <a:buClr>
                <a:srgbClr val="000000"/>
              </a:buClr>
              <a:buSzPts val="3200"/>
              <a:buFont typeface="Arial"/>
              <a:buNone/>
            </a:pPr>
            <a:r>
              <a:rPr lang="en"/>
              <a:t>Supporting employees as they face challenges</a:t>
            </a:r>
            <a:endParaRPr/>
          </a:p>
        </p:txBody>
      </p:sp>
      <p:sp>
        <p:nvSpPr>
          <p:cNvPr id="600" name="Google Shape;600;p85"/>
          <p:cNvSpPr/>
          <p:nvPr/>
        </p:nvSpPr>
        <p:spPr>
          <a:xfrm>
            <a:off x="1548010" y="3062786"/>
            <a:ext cx="1359300" cy="861900"/>
          </a:xfrm>
          <a:prstGeom prst="rect">
            <a:avLst/>
          </a:prstGeom>
          <a:noFill/>
          <a:ln>
            <a:noFill/>
          </a:ln>
        </p:spPr>
        <p:txBody>
          <a:bodyPr anchorCtr="0" anchor="t" bIns="45700" lIns="91425" spcFirstLastPara="1" rIns="91425" wrap="square" tIns="45700">
            <a:noAutofit/>
          </a:bodyPr>
          <a:lstStyle/>
          <a:p>
            <a:pPr indent="0" lvl="0" marL="0" marR="0" rtl="0" algn="ctr">
              <a:lnSpc>
                <a:spcPct val="99000"/>
              </a:lnSpc>
              <a:spcBef>
                <a:spcPts val="0"/>
              </a:spcBef>
              <a:spcAft>
                <a:spcPts val="0"/>
              </a:spcAft>
              <a:buNone/>
            </a:pPr>
            <a:r>
              <a:rPr lang="en" sz="1000">
                <a:solidFill>
                  <a:schemeClr val="dk1"/>
                </a:solidFill>
                <a:latin typeface="Arial"/>
                <a:ea typeface="Arial"/>
                <a:cs typeface="Arial"/>
                <a:sym typeface="Arial"/>
              </a:rPr>
              <a:t>Improve the quantity and quality of communications </a:t>
            </a:r>
            <a:br>
              <a:rPr lang="en" sz="1000">
                <a:solidFill>
                  <a:schemeClr val="dk1"/>
                </a:solidFill>
                <a:latin typeface="Arial"/>
                <a:ea typeface="Arial"/>
                <a:cs typeface="Arial"/>
                <a:sym typeface="Arial"/>
              </a:rPr>
            </a:br>
            <a:r>
              <a:rPr lang="en" sz="1000">
                <a:solidFill>
                  <a:schemeClr val="dk1"/>
                </a:solidFill>
                <a:latin typeface="Arial"/>
                <a:ea typeface="Arial"/>
                <a:cs typeface="Arial"/>
                <a:sym typeface="Arial"/>
              </a:rPr>
              <a:t>and relationships with coworkers </a:t>
            </a:r>
            <a:br>
              <a:rPr lang="en" sz="1000">
                <a:solidFill>
                  <a:schemeClr val="dk1"/>
                </a:solidFill>
                <a:latin typeface="Arial"/>
                <a:ea typeface="Arial"/>
                <a:cs typeface="Arial"/>
                <a:sym typeface="Arial"/>
              </a:rPr>
            </a:br>
            <a:r>
              <a:rPr lang="en" sz="1000">
                <a:solidFill>
                  <a:schemeClr val="dk1"/>
                </a:solidFill>
                <a:latin typeface="Arial"/>
                <a:ea typeface="Arial"/>
                <a:cs typeface="Arial"/>
                <a:sym typeface="Arial"/>
              </a:rPr>
              <a:t>and peers</a:t>
            </a:r>
            <a:endParaRPr>
              <a:solidFill>
                <a:schemeClr val="dk1"/>
              </a:solidFill>
            </a:endParaRPr>
          </a:p>
        </p:txBody>
      </p:sp>
      <p:pic>
        <p:nvPicPr>
          <p:cNvPr id="601" name="Google Shape;601;p85"/>
          <p:cNvPicPr preferRelativeResize="0"/>
          <p:nvPr/>
        </p:nvPicPr>
        <p:blipFill rotWithShape="1">
          <a:blip r:embed="rId3">
            <a:alphaModFix/>
          </a:blip>
          <a:srcRect b="0" l="0" r="0" t="0"/>
          <a:stretch/>
        </p:blipFill>
        <p:spPr>
          <a:xfrm>
            <a:off x="1960958" y="2461932"/>
            <a:ext cx="533399" cy="495301"/>
          </a:xfrm>
          <a:prstGeom prst="rect">
            <a:avLst/>
          </a:prstGeom>
          <a:noFill/>
          <a:ln>
            <a:noFill/>
          </a:ln>
        </p:spPr>
      </p:pic>
      <p:sp>
        <p:nvSpPr>
          <p:cNvPr id="602" name="Google Shape;602;p85"/>
          <p:cNvSpPr/>
          <p:nvPr/>
        </p:nvSpPr>
        <p:spPr>
          <a:xfrm>
            <a:off x="1525947" y="1858268"/>
            <a:ext cx="1403400" cy="477000"/>
          </a:xfrm>
          <a:prstGeom prst="rect">
            <a:avLst/>
          </a:prstGeom>
          <a:noFill/>
          <a:ln>
            <a:noFill/>
          </a:ln>
        </p:spPr>
        <p:txBody>
          <a:bodyPr anchorCtr="0" anchor="t" bIns="45700" lIns="91425" spcFirstLastPara="1" rIns="91425" wrap="square" tIns="45700">
            <a:noAutofit/>
          </a:bodyPr>
          <a:lstStyle/>
          <a:p>
            <a:pPr indent="0" lvl="0" marL="0" marR="0" rtl="0" algn="ctr">
              <a:lnSpc>
                <a:spcPct val="110000"/>
              </a:lnSpc>
              <a:spcBef>
                <a:spcPts val="0"/>
              </a:spcBef>
              <a:spcAft>
                <a:spcPts val="0"/>
              </a:spcAft>
              <a:buNone/>
            </a:pPr>
            <a:r>
              <a:rPr b="1" lang="en" sz="900">
                <a:solidFill>
                  <a:schemeClr val="dk1"/>
                </a:solidFill>
                <a:latin typeface="Arial Black"/>
                <a:ea typeface="Arial Black"/>
                <a:cs typeface="Arial Black"/>
                <a:sym typeface="Arial Black"/>
              </a:rPr>
              <a:t>SOCIAL CONNECTIVITY </a:t>
            </a:r>
            <a:br>
              <a:rPr b="1" lang="en" sz="900">
                <a:solidFill>
                  <a:schemeClr val="dk1"/>
                </a:solidFill>
                <a:latin typeface="Arial Black"/>
                <a:ea typeface="Arial Black"/>
                <a:cs typeface="Arial Black"/>
                <a:sym typeface="Arial Black"/>
              </a:rPr>
            </a:br>
            <a:r>
              <a:rPr b="1" lang="en" sz="900">
                <a:solidFill>
                  <a:schemeClr val="dk1"/>
                </a:solidFill>
                <a:latin typeface="Arial Black"/>
                <a:ea typeface="Arial Black"/>
                <a:cs typeface="Arial Black"/>
                <a:sym typeface="Arial Black"/>
              </a:rPr>
              <a:t>AT WORK</a:t>
            </a:r>
            <a:endParaRPr>
              <a:solidFill>
                <a:schemeClr val="dk1"/>
              </a:solidFill>
            </a:endParaRPr>
          </a:p>
        </p:txBody>
      </p:sp>
      <p:sp>
        <p:nvSpPr>
          <p:cNvPr id="603" name="Google Shape;603;p85"/>
          <p:cNvSpPr/>
          <p:nvPr/>
        </p:nvSpPr>
        <p:spPr>
          <a:xfrm>
            <a:off x="4940394" y="3062786"/>
            <a:ext cx="1308900" cy="861900"/>
          </a:xfrm>
          <a:prstGeom prst="rect">
            <a:avLst/>
          </a:prstGeom>
          <a:noFill/>
          <a:ln>
            <a:noFill/>
          </a:ln>
        </p:spPr>
        <p:txBody>
          <a:bodyPr anchorCtr="0" anchor="t" bIns="45700" lIns="91425" spcFirstLastPara="1" rIns="91425" wrap="square" tIns="45700">
            <a:noAutofit/>
          </a:bodyPr>
          <a:lstStyle/>
          <a:p>
            <a:pPr indent="0" lvl="0" marL="0" marR="0" rtl="0" algn="ctr">
              <a:lnSpc>
                <a:spcPct val="99000"/>
              </a:lnSpc>
              <a:spcBef>
                <a:spcPts val="0"/>
              </a:spcBef>
              <a:spcAft>
                <a:spcPts val="0"/>
              </a:spcAft>
              <a:buNone/>
            </a:pPr>
            <a:r>
              <a:rPr lang="en" sz="1000">
                <a:solidFill>
                  <a:schemeClr val="dk1"/>
                </a:solidFill>
                <a:latin typeface="Arial"/>
                <a:ea typeface="Arial"/>
                <a:cs typeface="Arial"/>
                <a:sym typeface="Arial"/>
              </a:rPr>
              <a:t>Facilitate proactive conversations between employees, managers and leadership</a:t>
            </a:r>
            <a:endParaRPr>
              <a:solidFill>
                <a:schemeClr val="dk1"/>
              </a:solidFill>
            </a:endParaRPr>
          </a:p>
        </p:txBody>
      </p:sp>
      <p:pic>
        <p:nvPicPr>
          <p:cNvPr id="604" name="Google Shape;604;p85"/>
          <p:cNvPicPr preferRelativeResize="0"/>
          <p:nvPr/>
        </p:nvPicPr>
        <p:blipFill rotWithShape="1">
          <a:blip r:embed="rId4">
            <a:alphaModFix/>
          </a:blip>
          <a:srcRect b="0" l="0" r="0" t="0"/>
          <a:stretch/>
        </p:blipFill>
        <p:spPr>
          <a:xfrm>
            <a:off x="5328176" y="2495269"/>
            <a:ext cx="533399" cy="428624"/>
          </a:xfrm>
          <a:prstGeom prst="rect">
            <a:avLst/>
          </a:prstGeom>
          <a:noFill/>
          <a:ln>
            <a:noFill/>
          </a:ln>
        </p:spPr>
      </p:pic>
      <p:sp>
        <p:nvSpPr>
          <p:cNvPr id="605" name="Google Shape;605;p85"/>
          <p:cNvSpPr/>
          <p:nvPr/>
        </p:nvSpPr>
        <p:spPr>
          <a:xfrm>
            <a:off x="4797340" y="1833586"/>
            <a:ext cx="1534800" cy="477000"/>
          </a:xfrm>
          <a:prstGeom prst="rect">
            <a:avLst/>
          </a:prstGeom>
          <a:noFill/>
          <a:ln>
            <a:noFill/>
          </a:ln>
        </p:spPr>
        <p:txBody>
          <a:bodyPr anchorCtr="0" anchor="t" bIns="45700" lIns="91425" spcFirstLastPara="1" rIns="91425" wrap="square" tIns="45700">
            <a:noAutofit/>
          </a:bodyPr>
          <a:lstStyle/>
          <a:p>
            <a:pPr indent="0" lvl="0" marL="0" marR="0" rtl="0" algn="ctr">
              <a:lnSpc>
                <a:spcPct val="110000"/>
              </a:lnSpc>
              <a:spcBef>
                <a:spcPts val="0"/>
              </a:spcBef>
              <a:spcAft>
                <a:spcPts val="0"/>
              </a:spcAft>
              <a:buNone/>
            </a:pPr>
            <a:r>
              <a:rPr b="1" lang="en" sz="900">
                <a:solidFill>
                  <a:schemeClr val="dk1"/>
                </a:solidFill>
                <a:latin typeface="Arial Black"/>
                <a:ea typeface="Arial Black"/>
                <a:cs typeface="Arial Black"/>
                <a:sym typeface="Arial Black"/>
              </a:rPr>
              <a:t>TRANSPARENT </a:t>
            </a:r>
            <a:br>
              <a:rPr b="1" lang="en" sz="900">
                <a:solidFill>
                  <a:schemeClr val="dk1"/>
                </a:solidFill>
                <a:latin typeface="Arial Black"/>
                <a:ea typeface="Arial Black"/>
                <a:cs typeface="Arial Black"/>
                <a:sym typeface="Arial Black"/>
              </a:rPr>
            </a:br>
            <a:r>
              <a:rPr b="1" lang="en" sz="900">
                <a:solidFill>
                  <a:schemeClr val="dk1"/>
                </a:solidFill>
                <a:latin typeface="Arial Black"/>
                <a:ea typeface="Arial Black"/>
                <a:cs typeface="Arial Black"/>
                <a:sym typeface="Arial Black"/>
              </a:rPr>
              <a:t>TWO-WAY COMMUNICATION</a:t>
            </a:r>
            <a:endParaRPr>
              <a:solidFill>
                <a:schemeClr val="dk1"/>
              </a:solidFill>
            </a:endParaRPr>
          </a:p>
        </p:txBody>
      </p:sp>
      <p:sp>
        <p:nvSpPr>
          <p:cNvPr id="606" name="Google Shape;606;p85"/>
          <p:cNvSpPr/>
          <p:nvPr/>
        </p:nvSpPr>
        <p:spPr>
          <a:xfrm>
            <a:off x="7698954" y="3062786"/>
            <a:ext cx="1250700" cy="1013100"/>
          </a:xfrm>
          <a:prstGeom prst="rect">
            <a:avLst/>
          </a:prstGeom>
          <a:noFill/>
          <a:ln>
            <a:noFill/>
          </a:ln>
        </p:spPr>
        <p:txBody>
          <a:bodyPr anchorCtr="0" anchor="t" bIns="45700" lIns="91425" spcFirstLastPara="1" rIns="91425" wrap="square" tIns="68575">
            <a:noAutofit/>
          </a:bodyPr>
          <a:lstStyle/>
          <a:p>
            <a:pPr indent="0" lvl="0" marL="0" marR="0" rtl="0" algn="ctr">
              <a:lnSpc>
                <a:spcPct val="99000"/>
              </a:lnSpc>
              <a:spcBef>
                <a:spcPts val="0"/>
              </a:spcBef>
              <a:spcAft>
                <a:spcPts val="0"/>
              </a:spcAft>
              <a:buNone/>
            </a:pPr>
            <a:r>
              <a:rPr lang="en" sz="1000">
                <a:solidFill>
                  <a:schemeClr val="dk1"/>
                </a:solidFill>
                <a:latin typeface="Arial"/>
                <a:ea typeface="Arial"/>
                <a:cs typeface="Arial"/>
                <a:sym typeface="Arial"/>
              </a:rPr>
              <a:t>Offer Employee Resource Groups, paid parental leave, </a:t>
            </a:r>
            <a:br>
              <a:rPr lang="en" sz="1000">
                <a:solidFill>
                  <a:schemeClr val="dk1"/>
                </a:solidFill>
                <a:latin typeface="Arial"/>
                <a:ea typeface="Arial"/>
                <a:cs typeface="Arial"/>
                <a:sym typeface="Arial"/>
              </a:rPr>
            </a:br>
            <a:r>
              <a:rPr lang="en" sz="1000">
                <a:solidFill>
                  <a:schemeClr val="dk1"/>
                </a:solidFill>
                <a:latin typeface="Arial"/>
                <a:ea typeface="Arial"/>
                <a:cs typeface="Arial"/>
                <a:sym typeface="Arial"/>
              </a:rPr>
              <a:t>mental health resources </a:t>
            </a:r>
            <a:br>
              <a:rPr lang="en" sz="1000">
                <a:solidFill>
                  <a:schemeClr val="dk1"/>
                </a:solidFill>
                <a:latin typeface="Arial"/>
                <a:ea typeface="Arial"/>
                <a:cs typeface="Arial"/>
                <a:sym typeface="Arial"/>
              </a:rPr>
            </a:br>
            <a:r>
              <a:rPr lang="en" sz="1000">
                <a:solidFill>
                  <a:schemeClr val="dk1"/>
                </a:solidFill>
                <a:latin typeface="Arial"/>
                <a:ea typeface="Arial"/>
                <a:cs typeface="Arial"/>
                <a:sym typeface="Arial"/>
              </a:rPr>
              <a:t>and more</a:t>
            </a:r>
            <a:endParaRPr>
              <a:solidFill>
                <a:schemeClr val="dk1"/>
              </a:solidFill>
            </a:endParaRPr>
          </a:p>
        </p:txBody>
      </p:sp>
      <p:pic>
        <p:nvPicPr>
          <p:cNvPr id="607" name="Google Shape;607;p85"/>
          <p:cNvPicPr preferRelativeResize="0"/>
          <p:nvPr/>
        </p:nvPicPr>
        <p:blipFill rotWithShape="1">
          <a:blip r:embed="rId5">
            <a:alphaModFix/>
          </a:blip>
          <a:srcRect b="0" l="0" r="0" t="0"/>
          <a:stretch/>
        </p:blipFill>
        <p:spPr>
          <a:xfrm>
            <a:off x="8076580" y="2461932"/>
            <a:ext cx="495300" cy="495300"/>
          </a:xfrm>
          <a:prstGeom prst="rect">
            <a:avLst/>
          </a:prstGeom>
          <a:noFill/>
          <a:ln>
            <a:noFill/>
          </a:ln>
        </p:spPr>
      </p:pic>
      <p:sp>
        <p:nvSpPr>
          <p:cNvPr id="608" name="Google Shape;608;p85"/>
          <p:cNvSpPr/>
          <p:nvPr/>
        </p:nvSpPr>
        <p:spPr>
          <a:xfrm>
            <a:off x="7698954" y="1833586"/>
            <a:ext cx="1139700" cy="477000"/>
          </a:xfrm>
          <a:prstGeom prst="rect">
            <a:avLst/>
          </a:prstGeom>
          <a:noFill/>
          <a:ln>
            <a:noFill/>
          </a:ln>
        </p:spPr>
        <p:txBody>
          <a:bodyPr anchorCtr="0" anchor="t" bIns="45700" lIns="91425" spcFirstLastPara="1" rIns="91425" wrap="square" tIns="45700">
            <a:noAutofit/>
          </a:bodyPr>
          <a:lstStyle/>
          <a:p>
            <a:pPr indent="0" lvl="0" marL="0" marR="0" rtl="0" algn="ctr">
              <a:lnSpc>
                <a:spcPct val="110000"/>
              </a:lnSpc>
              <a:spcBef>
                <a:spcPts val="0"/>
              </a:spcBef>
              <a:spcAft>
                <a:spcPts val="0"/>
              </a:spcAft>
              <a:buNone/>
            </a:pPr>
            <a:r>
              <a:rPr b="1" lang="en" sz="900">
                <a:solidFill>
                  <a:schemeClr val="dk1"/>
                </a:solidFill>
                <a:latin typeface="Arial Black"/>
                <a:ea typeface="Arial Black"/>
                <a:cs typeface="Arial Black"/>
                <a:sym typeface="Arial Black"/>
              </a:rPr>
              <a:t>ACCESS TO RESOURCES </a:t>
            </a:r>
            <a:br>
              <a:rPr b="1" lang="en" sz="900">
                <a:solidFill>
                  <a:schemeClr val="dk1"/>
                </a:solidFill>
                <a:latin typeface="Arial Black"/>
                <a:ea typeface="Arial Black"/>
                <a:cs typeface="Arial Black"/>
                <a:sym typeface="Arial Black"/>
              </a:rPr>
            </a:br>
            <a:r>
              <a:rPr b="1" lang="en" sz="900">
                <a:solidFill>
                  <a:schemeClr val="dk1"/>
                </a:solidFill>
                <a:latin typeface="Arial Black"/>
                <a:ea typeface="Arial Black"/>
                <a:cs typeface="Arial Black"/>
                <a:sym typeface="Arial Black"/>
              </a:rPr>
              <a:t>AND TOOLS</a:t>
            </a:r>
            <a:endParaRPr>
              <a:solidFill>
                <a:schemeClr val="dk1"/>
              </a:solidFill>
            </a:endParaRPr>
          </a:p>
        </p:txBody>
      </p:sp>
      <p:sp>
        <p:nvSpPr>
          <p:cNvPr id="609" name="Google Shape;609;p85"/>
          <p:cNvSpPr/>
          <p:nvPr/>
        </p:nvSpPr>
        <p:spPr>
          <a:xfrm>
            <a:off x="6347128" y="3062786"/>
            <a:ext cx="1254000" cy="990000"/>
          </a:xfrm>
          <a:prstGeom prst="rect">
            <a:avLst/>
          </a:prstGeom>
          <a:noFill/>
          <a:ln>
            <a:noFill/>
          </a:ln>
        </p:spPr>
        <p:txBody>
          <a:bodyPr anchorCtr="0" anchor="t" bIns="45700" lIns="91425" spcFirstLastPara="1" rIns="91425" wrap="square" tIns="45700">
            <a:noAutofit/>
          </a:bodyPr>
          <a:lstStyle/>
          <a:p>
            <a:pPr indent="0" lvl="0" marL="0" marR="0" rtl="0" algn="ctr">
              <a:lnSpc>
                <a:spcPct val="99000"/>
              </a:lnSpc>
              <a:spcBef>
                <a:spcPts val="0"/>
              </a:spcBef>
              <a:spcAft>
                <a:spcPts val="0"/>
              </a:spcAft>
              <a:buNone/>
            </a:pPr>
            <a:r>
              <a:rPr lang="en" sz="1000">
                <a:solidFill>
                  <a:schemeClr val="dk1"/>
                </a:solidFill>
                <a:latin typeface="Arial"/>
                <a:ea typeface="Arial"/>
                <a:cs typeface="Arial"/>
                <a:sym typeface="Arial"/>
              </a:rPr>
              <a:t>Help find the right balance between overuse and under use of digital communication tools (chat, phone, video, etc.)</a:t>
            </a:r>
            <a:endParaRPr>
              <a:solidFill>
                <a:schemeClr val="dk1"/>
              </a:solidFill>
            </a:endParaRPr>
          </a:p>
        </p:txBody>
      </p:sp>
      <p:sp>
        <p:nvSpPr>
          <p:cNvPr id="610" name="Google Shape;610;p85"/>
          <p:cNvSpPr/>
          <p:nvPr/>
        </p:nvSpPr>
        <p:spPr>
          <a:xfrm>
            <a:off x="6466114" y="1961908"/>
            <a:ext cx="1135200" cy="220500"/>
          </a:xfrm>
          <a:prstGeom prst="rect">
            <a:avLst/>
          </a:prstGeom>
          <a:noFill/>
          <a:ln>
            <a:noFill/>
          </a:ln>
        </p:spPr>
        <p:txBody>
          <a:bodyPr anchorCtr="0" anchor="t" bIns="45700" lIns="91425" spcFirstLastPara="1" rIns="91425" wrap="square" tIns="45700">
            <a:noAutofit/>
          </a:bodyPr>
          <a:lstStyle/>
          <a:p>
            <a:pPr indent="0" lvl="0" marL="0" marR="0" rtl="0" algn="ctr">
              <a:lnSpc>
                <a:spcPct val="110000"/>
              </a:lnSpc>
              <a:spcBef>
                <a:spcPts val="0"/>
              </a:spcBef>
              <a:spcAft>
                <a:spcPts val="0"/>
              </a:spcAft>
              <a:buNone/>
            </a:pPr>
            <a:r>
              <a:rPr b="1" lang="en" sz="900">
                <a:solidFill>
                  <a:schemeClr val="dk1"/>
                </a:solidFill>
                <a:latin typeface="Arial Black"/>
                <a:ea typeface="Arial Black"/>
                <a:cs typeface="Arial Black"/>
                <a:sym typeface="Arial Black"/>
              </a:rPr>
              <a:t>TECHNOLOGY</a:t>
            </a:r>
            <a:endParaRPr>
              <a:solidFill>
                <a:schemeClr val="dk1"/>
              </a:solidFill>
            </a:endParaRPr>
          </a:p>
        </p:txBody>
      </p:sp>
      <p:pic>
        <p:nvPicPr>
          <p:cNvPr id="611" name="Google Shape;611;p85"/>
          <p:cNvPicPr preferRelativeResize="0"/>
          <p:nvPr/>
        </p:nvPicPr>
        <p:blipFill rotWithShape="1">
          <a:blip r:embed="rId6">
            <a:alphaModFix/>
          </a:blip>
          <a:srcRect b="0" l="0" r="0" t="0"/>
          <a:stretch/>
        </p:blipFill>
        <p:spPr>
          <a:xfrm>
            <a:off x="6821756" y="2461932"/>
            <a:ext cx="304800" cy="495299"/>
          </a:xfrm>
          <a:prstGeom prst="rect">
            <a:avLst/>
          </a:prstGeom>
          <a:noFill/>
          <a:ln>
            <a:noFill/>
          </a:ln>
        </p:spPr>
      </p:pic>
      <p:sp>
        <p:nvSpPr>
          <p:cNvPr id="612" name="Google Shape;612;p85"/>
          <p:cNvSpPr txBox="1"/>
          <p:nvPr/>
        </p:nvSpPr>
        <p:spPr>
          <a:xfrm>
            <a:off x="3181304" y="3062786"/>
            <a:ext cx="1507200" cy="1122000"/>
          </a:xfrm>
          <a:prstGeom prst="rect">
            <a:avLst/>
          </a:prstGeom>
          <a:noFill/>
          <a:ln>
            <a:noFill/>
          </a:ln>
        </p:spPr>
        <p:txBody>
          <a:bodyPr anchorCtr="0" anchor="t" bIns="137150" lIns="137150" spcFirstLastPara="1" rIns="137150" wrap="square" tIns="68575">
            <a:spAutoFit/>
          </a:bodyPr>
          <a:lstStyle/>
          <a:p>
            <a:pPr indent="0" lvl="0" marL="0" marR="0" rtl="0" algn="ctr">
              <a:lnSpc>
                <a:spcPct val="99000"/>
              </a:lnSpc>
              <a:spcBef>
                <a:spcPts val="0"/>
              </a:spcBef>
              <a:spcAft>
                <a:spcPts val="0"/>
              </a:spcAft>
              <a:buNone/>
            </a:pPr>
            <a:r>
              <a:rPr lang="en" sz="1000">
                <a:solidFill>
                  <a:schemeClr val="dk1"/>
                </a:solidFill>
                <a:latin typeface="Arial"/>
                <a:ea typeface="Arial"/>
                <a:cs typeface="Arial"/>
                <a:sym typeface="Arial"/>
              </a:rPr>
              <a:t>Create diverse racial, cultural, ethnic and social backgrounds </a:t>
            </a:r>
            <a:br>
              <a:rPr lang="en" sz="1000">
                <a:solidFill>
                  <a:schemeClr val="dk1"/>
                </a:solidFill>
                <a:latin typeface="Arial"/>
                <a:ea typeface="Arial"/>
                <a:cs typeface="Arial"/>
                <a:sym typeface="Arial"/>
              </a:rPr>
            </a:br>
            <a:r>
              <a:rPr lang="en" sz="1000">
                <a:solidFill>
                  <a:schemeClr val="dk1"/>
                </a:solidFill>
                <a:latin typeface="Arial"/>
                <a:ea typeface="Arial"/>
                <a:cs typeface="Arial"/>
                <a:sym typeface="Arial"/>
              </a:rPr>
              <a:t>to improve workplace morale and strengthen resilience</a:t>
            </a:r>
            <a:endParaRPr>
              <a:solidFill>
                <a:schemeClr val="dk1"/>
              </a:solidFill>
            </a:endParaRPr>
          </a:p>
        </p:txBody>
      </p:sp>
      <p:sp>
        <p:nvSpPr>
          <p:cNvPr id="613" name="Google Shape;613;p85"/>
          <p:cNvSpPr/>
          <p:nvPr/>
        </p:nvSpPr>
        <p:spPr>
          <a:xfrm>
            <a:off x="3246613" y="1837029"/>
            <a:ext cx="1376400" cy="477000"/>
          </a:xfrm>
          <a:prstGeom prst="rect">
            <a:avLst/>
          </a:prstGeom>
          <a:noFill/>
          <a:ln>
            <a:noFill/>
          </a:ln>
        </p:spPr>
        <p:txBody>
          <a:bodyPr anchorCtr="0" anchor="t" bIns="45700" lIns="91425" spcFirstLastPara="1" rIns="91425" wrap="square" tIns="45700">
            <a:noAutofit/>
          </a:bodyPr>
          <a:lstStyle/>
          <a:p>
            <a:pPr indent="0" lvl="0" marL="0" marR="0" rtl="0" algn="ctr">
              <a:lnSpc>
                <a:spcPct val="110000"/>
              </a:lnSpc>
              <a:spcBef>
                <a:spcPts val="0"/>
              </a:spcBef>
              <a:spcAft>
                <a:spcPts val="0"/>
              </a:spcAft>
              <a:buNone/>
            </a:pPr>
            <a:r>
              <a:rPr b="1" lang="en" sz="900">
                <a:solidFill>
                  <a:schemeClr val="dk1"/>
                </a:solidFill>
                <a:latin typeface="Arial Black"/>
                <a:ea typeface="Arial Black"/>
                <a:cs typeface="Arial Black"/>
                <a:sym typeface="Arial Black"/>
              </a:rPr>
              <a:t>INCLUSIVE AND DIVERSE WORKPLACE</a:t>
            </a:r>
            <a:endParaRPr>
              <a:solidFill>
                <a:schemeClr val="dk1"/>
              </a:solidFill>
            </a:endParaRPr>
          </a:p>
        </p:txBody>
      </p:sp>
      <p:pic>
        <p:nvPicPr>
          <p:cNvPr id="614" name="Google Shape;614;p85"/>
          <p:cNvPicPr preferRelativeResize="0"/>
          <p:nvPr/>
        </p:nvPicPr>
        <p:blipFill rotWithShape="1">
          <a:blip r:embed="rId7">
            <a:alphaModFix/>
          </a:blip>
          <a:srcRect b="0" l="0" r="0" t="0"/>
          <a:stretch/>
        </p:blipFill>
        <p:spPr>
          <a:xfrm>
            <a:off x="3687232" y="2450395"/>
            <a:ext cx="495300" cy="495300"/>
          </a:xfrm>
          <a:prstGeom prst="rect">
            <a:avLst/>
          </a:prstGeom>
          <a:noFill/>
          <a:ln>
            <a:noFill/>
          </a:ln>
        </p:spPr>
      </p:pic>
      <p:grpSp>
        <p:nvGrpSpPr>
          <p:cNvPr id="615" name="Google Shape;615;p85"/>
          <p:cNvGrpSpPr/>
          <p:nvPr/>
        </p:nvGrpSpPr>
        <p:grpSpPr>
          <a:xfrm>
            <a:off x="207803" y="1961909"/>
            <a:ext cx="1215000" cy="1706126"/>
            <a:chOff x="231072" y="2519509"/>
            <a:chExt cx="1620000" cy="2274835"/>
          </a:xfrm>
        </p:grpSpPr>
        <p:sp>
          <p:nvSpPr>
            <p:cNvPr id="616" name="Google Shape;616;p85"/>
            <p:cNvSpPr/>
            <p:nvPr/>
          </p:nvSpPr>
          <p:spPr>
            <a:xfrm>
              <a:off x="231072" y="3987344"/>
              <a:ext cx="1620000" cy="807000"/>
            </a:xfrm>
            <a:prstGeom prst="rect">
              <a:avLst/>
            </a:prstGeom>
            <a:noFill/>
            <a:ln>
              <a:noFill/>
            </a:ln>
          </p:spPr>
          <p:txBody>
            <a:bodyPr anchorCtr="0" anchor="t" bIns="45700" lIns="91425" spcFirstLastPara="1" rIns="91425" wrap="square" tIns="45700">
              <a:noAutofit/>
            </a:bodyPr>
            <a:lstStyle/>
            <a:p>
              <a:pPr indent="0" lvl="0" marL="0" marR="0" rtl="0" algn="ctr">
                <a:lnSpc>
                  <a:spcPct val="99000"/>
                </a:lnSpc>
                <a:spcBef>
                  <a:spcPts val="0"/>
                </a:spcBef>
                <a:spcAft>
                  <a:spcPts val="0"/>
                </a:spcAft>
                <a:buNone/>
              </a:pPr>
              <a:r>
                <a:rPr lang="en" sz="1000">
                  <a:solidFill>
                    <a:schemeClr val="dk1"/>
                  </a:solidFill>
                  <a:latin typeface="Arial"/>
                  <a:ea typeface="Arial"/>
                  <a:cs typeface="Arial"/>
                  <a:sym typeface="Arial"/>
                </a:rPr>
                <a:t>Focus on mental and physical health and a good work-life balance</a:t>
              </a:r>
              <a:endParaRPr>
                <a:solidFill>
                  <a:schemeClr val="dk1"/>
                </a:solidFill>
              </a:endParaRPr>
            </a:p>
          </p:txBody>
        </p:sp>
        <p:sp>
          <p:nvSpPr>
            <p:cNvPr id="617" name="Google Shape;617;p85"/>
            <p:cNvSpPr/>
            <p:nvPr/>
          </p:nvSpPr>
          <p:spPr>
            <a:xfrm>
              <a:off x="308705" y="2519509"/>
              <a:ext cx="1464900" cy="465000"/>
            </a:xfrm>
            <a:prstGeom prst="rect">
              <a:avLst/>
            </a:prstGeom>
            <a:noFill/>
            <a:ln>
              <a:noFill/>
            </a:ln>
          </p:spPr>
          <p:txBody>
            <a:bodyPr anchorCtr="0" anchor="t" bIns="45700" lIns="91425" spcFirstLastPara="1" rIns="91425" wrap="square" tIns="45700">
              <a:noAutofit/>
            </a:bodyPr>
            <a:lstStyle/>
            <a:p>
              <a:pPr indent="0" lvl="0" marL="0" marR="0" rtl="0" algn="ctr">
                <a:lnSpc>
                  <a:spcPct val="110000"/>
                </a:lnSpc>
                <a:spcBef>
                  <a:spcPts val="0"/>
                </a:spcBef>
                <a:spcAft>
                  <a:spcPts val="0"/>
                </a:spcAft>
                <a:buNone/>
              </a:pPr>
              <a:r>
                <a:rPr b="1" lang="en" sz="900">
                  <a:solidFill>
                    <a:schemeClr val="dk1"/>
                  </a:solidFill>
                  <a:latin typeface="Arial Black"/>
                  <a:ea typeface="Arial Black"/>
                  <a:cs typeface="Arial Black"/>
                  <a:sym typeface="Arial Black"/>
                </a:rPr>
                <a:t>HOLISTIC HEALTH</a:t>
              </a:r>
              <a:endParaRPr>
                <a:solidFill>
                  <a:schemeClr val="dk1"/>
                </a:solidFill>
              </a:endParaRPr>
            </a:p>
          </p:txBody>
        </p:sp>
      </p:grpSp>
      <p:pic>
        <p:nvPicPr>
          <p:cNvPr id="618" name="Google Shape;618;p85"/>
          <p:cNvPicPr preferRelativeResize="0"/>
          <p:nvPr/>
        </p:nvPicPr>
        <p:blipFill rotWithShape="1">
          <a:blip r:embed="rId8">
            <a:alphaModFix/>
          </a:blip>
          <a:srcRect b="0" l="0" r="0" t="0"/>
          <a:stretch/>
        </p:blipFill>
        <p:spPr>
          <a:xfrm>
            <a:off x="561786" y="2454484"/>
            <a:ext cx="507055" cy="491210"/>
          </a:xfrm>
          <a:prstGeom prst="rect">
            <a:avLst/>
          </a:prstGeom>
          <a:noFill/>
          <a:ln>
            <a:noFill/>
          </a:ln>
        </p:spPr>
      </p:pic>
      <p:pic>
        <p:nvPicPr>
          <p:cNvPr id="619" name="Google Shape;619;p85"/>
          <p:cNvPicPr preferRelativeResize="0"/>
          <p:nvPr/>
        </p:nvPicPr>
        <p:blipFill rotWithShape="1">
          <a:blip r:embed="rId9">
            <a:alphaModFix/>
          </a:blip>
          <a:srcRect b="0" l="0" r="0" t="0"/>
          <a:stretch/>
        </p:blipFill>
        <p:spPr>
          <a:xfrm>
            <a:off x="2976014" y="4518140"/>
            <a:ext cx="3127519" cy="377985"/>
          </a:xfrm>
          <a:prstGeom prst="rect">
            <a:avLst/>
          </a:prstGeom>
          <a:noFill/>
          <a:ln>
            <a:noFill/>
          </a:ln>
        </p:spPr>
      </p:pic>
      <p:pic>
        <p:nvPicPr>
          <p:cNvPr id="620" name="Google Shape;620;p85"/>
          <p:cNvPicPr preferRelativeResize="0"/>
          <p:nvPr/>
        </p:nvPicPr>
        <p:blipFill rotWithShape="1">
          <a:blip r:embed="rId10">
            <a:alphaModFix/>
          </a:blip>
          <a:srcRect b="0" l="0" r="0" t="0"/>
          <a:stretch/>
        </p:blipFill>
        <p:spPr>
          <a:xfrm>
            <a:off x="8055255" y="4602658"/>
            <a:ext cx="813356" cy="265802"/>
          </a:xfrm>
          <a:prstGeom prst="rect">
            <a:avLst/>
          </a:prstGeom>
          <a:noFill/>
          <a:ln>
            <a:noFill/>
          </a:ln>
        </p:spPr>
      </p:pic>
      <p:sp>
        <p:nvSpPr>
          <p:cNvPr id="621" name="Google Shape;621;p85"/>
          <p:cNvSpPr txBox="1"/>
          <p:nvPr/>
        </p:nvSpPr>
        <p:spPr>
          <a:xfrm>
            <a:off x="0" y="4652175"/>
            <a:ext cx="3000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A5A5A5"/>
                </a:solidFill>
                <a:latin typeface="Arial Narrow"/>
                <a:ea typeface="Arial Narrow"/>
                <a:cs typeface="Arial Narrow"/>
                <a:sym typeface="Arial Narrow"/>
              </a:rPr>
              <a:t>Source: Cigna Resilience Index: 2020 U.S. Report.</a:t>
            </a:r>
            <a:endParaRPr>
              <a:solidFill>
                <a:schemeClr val="dk1"/>
              </a:solidFill>
            </a:endParaRPr>
          </a:p>
        </p:txBody>
      </p:sp>
      <p:sp>
        <p:nvSpPr>
          <p:cNvPr id="622" name="Google Shape;622;p85"/>
          <p:cNvSpPr txBox="1"/>
          <p:nvPr/>
        </p:nvSpPr>
        <p:spPr>
          <a:xfrm>
            <a:off x="0" y="4870550"/>
            <a:ext cx="46884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A5A5A5"/>
                </a:solidFill>
                <a:latin typeface="Arial Narrow"/>
                <a:ea typeface="Arial Narrow"/>
                <a:cs typeface="Arial Narrow"/>
                <a:sym typeface="Arial Narrow"/>
              </a:rPr>
              <a:t>Confidential, unpublished property of Cigna. Use and distribution limited solely to authorized personnel. © 2021 Cigna</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pic>
        <p:nvPicPr>
          <p:cNvPr id="320" name="Google Shape;320;p59"/>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86"/>
          <p:cNvSpPr txBox="1"/>
          <p:nvPr>
            <p:ph type="ctrTitle"/>
          </p:nvPr>
        </p:nvSpPr>
        <p:spPr>
          <a:xfrm>
            <a:off x="731519" y="1710012"/>
            <a:ext cx="6275400" cy="17235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5A4696"/>
              </a:buClr>
              <a:buSzPts val="4100"/>
              <a:buFont typeface="Avenir"/>
              <a:buNone/>
            </a:pPr>
            <a:r>
              <a:rPr b="1" lang="en"/>
              <a:t>Isolation and Older Adults – Made Worse By COVID</a:t>
            </a:r>
            <a:endParaRPr/>
          </a:p>
        </p:txBody>
      </p:sp>
      <p:sp>
        <p:nvSpPr>
          <p:cNvPr id="628" name="Google Shape;628;p86"/>
          <p:cNvSpPr txBox="1"/>
          <p:nvPr>
            <p:ph idx="1" type="subTitle"/>
          </p:nvPr>
        </p:nvSpPr>
        <p:spPr>
          <a:xfrm>
            <a:off x="731519" y="3263750"/>
            <a:ext cx="4977900" cy="937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242424"/>
              </a:buClr>
              <a:buSzPts val="1800"/>
              <a:buNone/>
            </a:pPr>
            <a:r>
              <a:rPr lang="en"/>
              <a:t>Mark L. Meridy</a:t>
            </a:r>
            <a:endParaRPr/>
          </a:p>
          <a:p>
            <a:pPr indent="0" lvl="0" marL="0" rtl="0" algn="l">
              <a:lnSpc>
                <a:spcPct val="90000"/>
              </a:lnSpc>
              <a:spcBef>
                <a:spcPts val="800"/>
              </a:spcBef>
              <a:spcAft>
                <a:spcPts val="0"/>
              </a:spcAft>
              <a:buClr>
                <a:srgbClr val="242424"/>
              </a:buClr>
              <a:buSzPts val="1800"/>
              <a:buNone/>
            </a:pPr>
            <a:r>
              <a:rPr lang="en"/>
              <a:t>Executive Director</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87"/>
          <p:cNvSpPr txBox="1"/>
          <p:nvPr/>
        </p:nvSpPr>
        <p:spPr>
          <a:xfrm>
            <a:off x="628650" y="648638"/>
            <a:ext cx="7886700" cy="675900"/>
          </a:xfrm>
          <a:prstGeom prst="rect">
            <a:avLst/>
          </a:prstGeom>
          <a:noFill/>
          <a:ln>
            <a:noFill/>
          </a:ln>
        </p:spPr>
        <p:txBody>
          <a:bodyPr anchorCtr="0" anchor="b" bIns="34275" lIns="68575" spcFirstLastPara="1" rIns="68575" wrap="square" tIns="34275">
            <a:normAutofit/>
          </a:bodyPr>
          <a:lstStyle/>
          <a:p>
            <a:pPr indent="0" lvl="0" marL="0" marR="0" rtl="0" algn="ctr">
              <a:lnSpc>
                <a:spcPct val="90000"/>
              </a:lnSpc>
              <a:spcBef>
                <a:spcPts val="0"/>
              </a:spcBef>
              <a:spcAft>
                <a:spcPts val="0"/>
              </a:spcAft>
              <a:buClr>
                <a:schemeClr val="lt1"/>
              </a:buClr>
              <a:buSzPts val="4100"/>
              <a:buFont typeface="Avenir"/>
              <a:buNone/>
            </a:pPr>
            <a:r>
              <a:rPr b="1" i="0" lang="en" sz="4100" u="none" cap="none" strike="noStrike">
                <a:solidFill>
                  <a:schemeClr val="lt1"/>
                </a:solidFill>
                <a:latin typeface="Avenir"/>
                <a:ea typeface="Avenir"/>
                <a:cs typeface="Avenir"/>
                <a:sym typeface="Avenir"/>
              </a:rPr>
              <a:t>DOROT’s Vision &amp; Mission</a:t>
            </a:r>
            <a:endParaRPr sz="1100"/>
          </a:p>
        </p:txBody>
      </p:sp>
      <p:sp>
        <p:nvSpPr>
          <p:cNvPr id="634" name="Google Shape;634;p87"/>
          <p:cNvSpPr txBox="1"/>
          <p:nvPr/>
        </p:nvSpPr>
        <p:spPr>
          <a:xfrm>
            <a:off x="628650" y="1379897"/>
            <a:ext cx="7886700" cy="3570900"/>
          </a:xfrm>
          <a:prstGeom prst="rect">
            <a:avLst/>
          </a:prstGeom>
          <a:noFill/>
          <a:ln>
            <a:noFill/>
          </a:ln>
        </p:spPr>
        <p:txBody>
          <a:bodyPr anchorCtr="0" anchor="t" bIns="34275" lIns="68575" spcFirstLastPara="1" rIns="68575" wrap="square" tIns="34275">
            <a:normAutofit/>
          </a:bodyPr>
          <a:lstStyle/>
          <a:p>
            <a:pPr indent="0" lvl="0" marL="0" marR="0" rtl="0" algn="l">
              <a:lnSpc>
                <a:spcPct val="90000"/>
              </a:lnSpc>
              <a:spcBef>
                <a:spcPts val="0"/>
              </a:spcBef>
              <a:spcAft>
                <a:spcPts val="0"/>
              </a:spcAft>
              <a:buClr>
                <a:schemeClr val="lt1"/>
              </a:buClr>
              <a:buSzPts val="1800"/>
              <a:buFont typeface="Arial"/>
              <a:buNone/>
            </a:pPr>
            <a:r>
              <a:rPr b="1" i="0" lang="en" sz="1800" u="none" cap="none" strike="noStrike">
                <a:solidFill>
                  <a:schemeClr val="lt1"/>
                </a:solidFill>
                <a:latin typeface="Avenir"/>
                <a:ea typeface="Avenir"/>
                <a:cs typeface="Avenir"/>
                <a:sym typeface="Avenir"/>
              </a:rPr>
              <a:t>Vision</a:t>
            </a:r>
            <a:endParaRPr sz="1100"/>
          </a:p>
          <a:p>
            <a:pPr indent="0" lvl="0" marL="0" marR="0" rtl="0" algn="l">
              <a:lnSpc>
                <a:spcPct val="90000"/>
              </a:lnSpc>
              <a:spcBef>
                <a:spcPts val="800"/>
              </a:spcBef>
              <a:spcAft>
                <a:spcPts val="0"/>
              </a:spcAft>
              <a:buClr>
                <a:schemeClr val="lt1"/>
              </a:buClr>
              <a:buSzPts val="1800"/>
              <a:buFont typeface="Arial"/>
              <a:buNone/>
            </a:pPr>
            <a:r>
              <a:rPr b="0" i="0" lang="en" sz="1800" u="none" cap="none" strike="noStrike">
                <a:solidFill>
                  <a:schemeClr val="lt1"/>
                </a:solidFill>
                <a:latin typeface="Avenir"/>
                <a:ea typeface="Avenir"/>
                <a:cs typeface="Avenir"/>
                <a:sym typeface="Avenir"/>
              </a:rPr>
              <a:t>DOROT will be an innovative leader in mobilizing volunteers of all ages to improve the lives and health of older adults, addressing the challenges of an aging society.</a:t>
            </a:r>
            <a:endParaRPr sz="1100"/>
          </a:p>
          <a:p>
            <a:pPr indent="0" lvl="0" marL="0" marR="0" rtl="0" algn="l">
              <a:lnSpc>
                <a:spcPct val="90000"/>
              </a:lnSpc>
              <a:spcBef>
                <a:spcPts val="800"/>
              </a:spcBef>
              <a:spcAft>
                <a:spcPts val="0"/>
              </a:spcAft>
              <a:buClr>
                <a:schemeClr val="lt1"/>
              </a:buClr>
              <a:buSzPts val="1800"/>
              <a:buFont typeface="Arial"/>
              <a:buNone/>
            </a:pPr>
            <a:r>
              <a:t/>
            </a:r>
            <a:endParaRPr b="0" i="0" sz="1800" u="none" cap="none" strike="noStrike">
              <a:solidFill>
                <a:schemeClr val="lt1"/>
              </a:solidFill>
              <a:latin typeface="Avenir"/>
              <a:ea typeface="Avenir"/>
              <a:cs typeface="Avenir"/>
              <a:sym typeface="Avenir"/>
            </a:endParaRPr>
          </a:p>
          <a:p>
            <a:pPr indent="0" lvl="0" marL="0" marR="0" rtl="0" algn="l">
              <a:lnSpc>
                <a:spcPct val="90000"/>
              </a:lnSpc>
              <a:spcBef>
                <a:spcPts val="800"/>
              </a:spcBef>
              <a:spcAft>
                <a:spcPts val="0"/>
              </a:spcAft>
              <a:buClr>
                <a:schemeClr val="lt1"/>
              </a:buClr>
              <a:buSzPts val="1800"/>
              <a:buFont typeface="Arial"/>
              <a:buNone/>
            </a:pPr>
            <a:r>
              <a:rPr b="1" i="0" lang="en" sz="1800" u="none" cap="none" strike="noStrike">
                <a:solidFill>
                  <a:schemeClr val="lt1"/>
                </a:solidFill>
                <a:latin typeface="Avenir"/>
                <a:ea typeface="Avenir"/>
                <a:cs typeface="Avenir"/>
                <a:sym typeface="Avenir"/>
              </a:rPr>
              <a:t>Mission</a:t>
            </a:r>
            <a:endParaRPr sz="1100"/>
          </a:p>
          <a:p>
            <a:pPr indent="0" lvl="0" marL="0" marR="0" rtl="0" algn="l">
              <a:lnSpc>
                <a:spcPct val="90000"/>
              </a:lnSpc>
              <a:spcBef>
                <a:spcPts val="800"/>
              </a:spcBef>
              <a:spcAft>
                <a:spcPts val="0"/>
              </a:spcAft>
              <a:buClr>
                <a:schemeClr val="lt1"/>
              </a:buClr>
              <a:buSzPts val="1800"/>
              <a:buFont typeface="Arial"/>
              <a:buNone/>
            </a:pPr>
            <a:r>
              <a:rPr b="0" i="0" lang="en" sz="1800" u="sng" cap="none" strike="noStrike">
                <a:solidFill>
                  <a:schemeClr val="lt1"/>
                </a:solidFill>
                <a:latin typeface="Avenir"/>
                <a:ea typeface="Avenir"/>
                <a:cs typeface="Avenir"/>
                <a:sym typeface="Avenir"/>
              </a:rPr>
              <a:t>DOROT alleviates social isolation </a:t>
            </a:r>
            <a:r>
              <a:rPr b="0" i="0" lang="en" sz="1800" u="none" cap="none" strike="noStrike">
                <a:solidFill>
                  <a:schemeClr val="lt1"/>
                </a:solidFill>
                <a:latin typeface="Avenir"/>
                <a:ea typeface="Avenir"/>
                <a:cs typeface="Avenir"/>
                <a:sym typeface="Avenir"/>
              </a:rPr>
              <a:t>among older adults and provides services to help them live independently as valued members of the community. We serve the Jewish and wider community, </a:t>
            </a:r>
            <a:r>
              <a:rPr b="0" i="0" lang="en" sz="1800" u="sng" cap="none" strike="noStrike">
                <a:solidFill>
                  <a:schemeClr val="lt1"/>
                </a:solidFill>
                <a:latin typeface="Avenir"/>
                <a:ea typeface="Avenir"/>
                <a:cs typeface="Avenir"/>
                <a:sym typeface="Avenir"/>
              </a:rPr>
              <a:t>bringing the generations together in a mutually beneficial partnership of elders, volunteers and professionals</a:t>
            </a:r>
            <a:r>
              <a:rPr b="0" i="0" lang="en" sz="1800" u="none" cap="none" strike="noStrike">
                <a:solidFill>
                  <a:schemeClr val="lt1"/>
                </a:solidFill>
                <a:latin typeface="Avenir"/>
                <a:ea typeface="Avenir"/>
                <a:cs typeface="Avenir"/>
                <a:sym typeface="Avenir"/>
              </a:rPr>
              <a:t>. Our work provides an effective model for others.</a:t>
            </a:r>
            <a:endParaRPr sz="11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88"/>
          <p:cNvSpPr txBox="1"/>
          <p:nvPr>
            <p:ph type="title"/>
          </p:nvPr>
        </p:nvSpPr>
        <p:spPr>
          <a:xfrm>
            <a:off x="645927" y="526508"/>
            <a:ext cx="7869300" cy="6936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rgbClr val="5A4696"/>
              </a:buClr>
              <a:buSzPts val="4100"/>
              <a:buFont typeface="Avenir"/>
              <a:buNone/>
            </a:pPr>
            <a:r>
              <a:rPr lang="en" sz="4100"/>
              <a:t>DOROT By The Numbers</a:t>
            </a:r>
            <a:endParaRPr/>
          </a:p>
        </p:txBody>
      </p:sp>
      <p:sp>
        <p:nvSpPr>
          <p:cNvPr id="640" name="Google Shape;640;p88"/>
          <p:cNvSpPr txBox="1"/>
          <p:nvPr>
            <p:ph idx="1" type="body"/>
          </p:nvPr>
        </p:nvSpPr>
        <p:spPr>
          <a:xfrm>
            <a:off x="645927" y="1434485"/>
            <a:ext cx="7869300" cy="3071100"/>
          </a:xfrm>
          <a:prstGeom prst="rect">
            <a:avLst/>
          </a:prstGeom>
          <a:noFill/>
          <a:ln>
            <a:noFill/>
          </a:ln>
        </p:spPr>
        <p:txBody>
          <a:bodyPr anchorCtr="0" anchor="ctr" bIns="34275" lIns="68575" spcFirstLastPara="1" rIns="68575" wrap="square" tIns="34275">
            <a:normAutofit lnSpcReduction="10000"/>
          </a:bodyPr>
          <a:lstStyle/>
          <a:p>
            <a:pPr indent="-171450" lvl="0" marL="177800" rtl="0" algn="l">
              <a:lnSpc>
                <a:spcPct val="90000"/>
              </a:lnSpc>
              <a:spcBef>
                <a:spcPts val="0"/>
              </a:spcBef>
              <a:spcAft>
                <a:spcPts val="0"/>
              </a:spcAft>
              <a:buClr>
                <a:srgbClr val="242424"/>
              </a:buClr>
              <a:buSzPts val="2100"/>
              <a:buChar char="•"/>
            </a:pPr>
            <a:r>
              <a:rPr lang="en"/>
              <a:t>Founded 45 years ago in 1976</a:t>
            </a:r>
            <a:endParaRPr/>
          </a:p>
          <a:p>
            <a:pPr indent="-171450" lvl="0" marL="177800" rtl="0" algn="l">
              <a:lnSpc>
                <a:spcPct val="90000"/>
              </a:lnSpc>
              <a:spcBef>
                <a:spcPts val="800"/>
              </a:spcBef>
              <a:spcAft>
                <a:spcPts val="0"/>
              </a:spcAft>
              <a:buClr>
                <a:srgbClr val="242424"/>
              </a:buClr>
              <a:buSzPts val="2100"/>
              <a:buChar char="•"/>
            </a:pPr>
            <a:r>
              <a:rPr lang="en"/>
              <a:t>Engaged over 5,507 Older Adults</a:t>
            </a:r>
            <a:endParaRPr/>
          </a:p>
          <a:p>
            <a:pPr indent="-177800" lvl="2" marL="863600" rtl="0" algn="l">
              <a:lnSpc>
                <a:spcPct val="90000"/>
              </a:lnSpc>
              <a:spcBef>
                <a:spcPts val="400"/>
              </a:spcBef>
              <a:spcAft>
                <a:spcPts val="0"/>
              </a:spcAft>
              <a:buClr>
                <a:srgbClr val="242424"/>
              </a:buClr>
              <a:buSzPts val="1800"/>
              <a:buChar char="•"/>
            </a:pPr>
            <a:r>
              <a:rPr lang="en" sz="1800"/>
              <a:t>Participated in over 84,410 programs</a:t>
            </a:r>
            <a:endParaRPr/>
          </a:p>
          <a:p>
            <a:pPr indent="-171450" lvl="0" marL="177800" rtl="0" algn="l">
              <a:lnSpc>
                <a:spcPct val="90000"/>
              </a:lnSpc>
              <a:spcBef>
                <a:spcPts val="800"/>
              </a:spcBef>
              <a:spcAft>
                <a:spcPts val="0"/>
              </a:spcAft>
              <a:buClr>
                <a:srgbClr val="242424"/>
              </a:buClr>
              <a:buSzPts val="2100"/>
              <a:buChar char="•"/>
            </a:pPr>
            <a:r>
              <a:rPr lang="en"/>
              <a:t>Average age of a DOROT client is 82 with 64% of them living alone.</a:t>
            </a:r>
            <a:endParaRPr/>
          </a:p>
          <a:p>
            <a:pPr indent="-171450" lvl="0" marL="177800" rtl="0" algn="l">
              <a:lnSpc>
                <a:spcPct val="90000"/>
              </a:lnSpc>
              <a:spcBef>
                <a:spcPts val="800"/>
              </a:spcBef>
              <a:spcAft>
                <a:spcPts val="0"/>
              </a:spcAft>
              <a:buClr>
                <a:srgbClr val="242424"/>
              </a:buClr>
              <a:buSzPts val="2100"/>
              <a:buChar char="•"/>
            </a:pPr>
            <a:r>
              <a:rPr lang="en"/>
              <a:t>Engaged over 6,000 Volunteers</a:t>
            </a:r>
            <a:endParaRPr/>
          </a:p>
          <a:p>
            <a:pPr indent="-171450" lvl="0" marL="177800" rtl="0" algn="l">
              <a:lnSpc>
                <a:spcPct val="90000"/>
              </a:lnSpc>
              <a:spcBef>
                <a:spcPts val="800"/>
              </a:spcBef>
              <a:spcAft>
                <a:spcPts val="0"/>
              </a:spcAft>
              <a:buClr>
                <a:srgbClr val="242424"/>
              </a:buClr>
              <a:buSzPts val="2100"/>
              <a:buChar char="•"/>
            </a:pPr>
            <a:r>
              <a:rPr lang="en"/>
              <a:t>Pre-COVID primary focus was NYC and Westchester County</a:t>
            </a:r>
            <a:endParaRPr/>
          </a:p>
          <a:p>
            <a:pPr indent="-171450" lvl="0" marL="177800" rtl="0" algn="l">
              <a:lnSpc>
                <a:spcPct val="90000"/>
              </a:lnSpc>
              <a:spcBef>
                <a:spcPts val="800"/>
              </a:spcBef>
              <a:spcAft>
                <a:spcPts val="0"/>
              </a:spcAft>
              <a:buClr>
                <a:schemeClr val="dk1"/>
              </a:buClr>
              <a:buSzPts val="2100"/>
              <a:buChar char="•"/>
            </a:pPr>
            <a:r>
              <a:rPr lang="en">
                <a:solidFill>
                  <a:schemeClr val="dk1"/>
                </a:solidFill>
              </a:rPr>
              <a:t>Now a v</a:t>
            </a:r>
            <a:r>
              <a:rPr lang="en" sz="2100">
                <a:solidFill>
                  <a:schemeClr val="dk1"/>
                </a:solidFill>
                <a:latin typeface="Avenir"/>
                <a:ea typeface="Avenir"/>
                <a:cs typeface="Avenir"/>
                <a:sym typeface="Avenir"/>
              </a:rPr>
              <a:t>irtual platform and engage older adults from 20 states and volunteers from 39 states.</a:t>
            </a:r>
            <a:endParaRPr>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89"/>
          <p:cNvSpPr txBox="1"/>
          <p:nvPr/>
        </p:nvSpPr>
        <p:spPr>
          <a:xfrm>
            <a:off x="628650" y="648636"/>
            <a:ext cx="7886700" cy="677100"/>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4100"/>
              <a:buFont typeface="Avenir"/>
              <a:buNone/>
            </a:pPr>
            <a:r>
              <a:rPr b="1" i="0" lang="en" sz="4100" u="none" cap="none" strike="noStrike">
                <a:solidFill>
                  <a:schemeClr val="lt1"/>
                </a:solidFill>
                <a:latin typeface="Avenir"/>
                <a:ea typeface="Avenir"/>
                <a:cs typeface="Avenir"/>
                <a:sym typeface="Avenir"/>
              </a:rPr>
              <a:t>Challenges of an Aging Society</a:t>
            </a:r>
            <a:endParaRPr sz="1100"/>
          </a:p>
        </p:txBody>
      </p:sp>
      <p:sp>
        <p:nvSpPr>
          <p:cNvPr id="646" name="Google Shape;646;p89"/>
          <p:cNvSpPr txBox="1"/>
          <p:nvPr/>
        </p:nvSpPr>
        <p:spPr>
          <a:xfrm>
            <a:off x="628650" y="1325692"/>
            <a:ext cx="7886700" cy="3719100"/>
          </a:xfrm>
          <a:prstGeom prst="rect">
            <a:avLst/>
          </a:prstGeom>
          <a:noFill/>
          <a:ln>
            <a:noFill/>
          </a:ln>
        </p:spPr>
        <p:txBody>
          <a:bodyPr anchorCtr="0" anchor="ctr" bIns="34275" lIns="68575" spcFirstLastPara="1" rIns="68575" wrap="square" tIns="34275">
            <a:normAutofit fontScale="92500" lnSpcReduction="10000"/>
          </a:bodyPr>
          <a:lstStyle/>
          <a:p>
            <a:pPr indent="-257175" lvl="0" marL="254000" marR="0" rtl="0" algn="l">
              <a:lnSpc>
                <a:spcPct val="90000"/>
              </a:lnSpc>
              <a:spcBef>
                <a:spcPts val="0"/>
              </a:spcBef>
              <a:spcAft>
                <a:spcPts val="0"/>
              </a:spcAft>
              <a:buClr>
                <a:schemeClr val="lt1"/>
              </a:buClr>
              <a:buSzPct val="100000"/>
              <a:buFont typeface="Arial"/>
              <a:buChar char="•"/>
            </a:pPr>
            <a:r>
              <a:rPr b="0" i="0" lang="en" sz="2000" u="none" cap="none" strike="noStrike">
                <a:solidFill>
                  <a:schemeClr val="lt1"/>
                </a:solidFill>
                <a:latin typeface="Avenir"/>
                <a:ea typeface="Avenir"/>
                <a:cs typeface="Avenir"/>
                <a:sym typeface="Avenir"/>
              </a:rPr>
              <a:t>Every day in the US, 10,000 people turn 65; will represent over 20% of the population by 2050.</a:t>
            </a:r>
            <a:endParaRPr sz="1100"/>
          </a:p>
          <a:p>
            <a:pPr indent="-257175" lvl="0" marL="254000" marR="0" rtl="0" algn="l">
              <a:lnSpc>
                <a:spcPct val="90000"/>
              </a:lnSpc>
              <a:spcBef>
                <a:spcPts val="800"/>
              </a:spcBef>
              <a:spcAft>
                <a:spcPts val="0"/>
              </a:spcAft>
              <a:buClr>
                <a:schemeClr val="lt1"/>
              </a:buClr>
              <a:buSzPct val="100000"/>
              <a:buFont typeface="Arial"/>
              <a:buChar char="•"/>
            </a:pPr>
            <a:r>
              <a:rPr b="0" i="0" lang="en" sz="2000" u="none" cap="none" strike="noStrike">
                <a:solidFill>
                  <a:schemeClr val="lt1"/>
                </a:solidFill>
                <a:latin typeface="Avenir"/>
                <a:ea typeface="Avenir"/>
                <a:cs typeface="Avenir"/>
                <a:sym typeface="Avenir"/>
              </a:rPr>
              <a:t>More older adults are living alone and farther from family supports</a:t>
            </a:r>
            <a:endParaRPr sz="1100"/>
          </a:p>
          <a:p>
            <a:pPr indent="-257175" lvl="0" marL="254000" marR="0" rtl="0" algn="l">
              <a:lnSpc>
                <a:spcPct val="90000"/>
              </a:lnSpc>
              <a:spcBef>
                <a:spcPts val="800"/>
              </a:spcBef>
              <a:spcAft>
                <a:spcPts val="0"/>
              </a:spcAft>
              <a:buClr>
                <a:schemeClr val="lt1"/>
              </a:buClr>
              <a:buSzPct val="100000"/>
              <a:buFont typeface="Arial"/>
              <a:buChar char="•"/>
            </a:pPr>
            <a:r>
              <a:rPr b="0" i="0" lang="en" sz="2000" u="none" cap="none" strike="noStrike">
                <a:solidFill>
                  <a:schemeClr val="lt1"/>
                </a:solidFill>
                <a:latin typeface="Avenir"/>
                <a:ea typeface="Avenir"/>
                <a:cs typeface="Avenir"/>
                <a:sym typeface="Avenir"/>
              </a:rPr>
              <a:t>43% of adults 60+ report feeling lonely</a:t>
            </a:r>
            <a:endParaRPr sz="1100"/>
          </a:p>
          <a:p>
            <a:pPr indent="-257175" lvl="0" marL="254000" marR="0" rtl="0" algn="l">
              <a:lnSpc>
                <a:spcPct val="90000"/>
              </a:lnSpc>
              <a:spcBef>
                <a:spcPts val="800"/>
              </a:spcBef>
              <a:spcAft>
                <a:spcPts val="0"/>
              </a:spcAft>
              <a:buClr>
                <a:schemeClr val="lt1"/>
              </a:buClr>
              <a:buSzPct val="100000"/>
              <a:buFont typeface="Arial"/>
              <a:buChar char="•"/>
            </a:pPr>
            <a:r>
              <a:rPr b="0" i="0" lang="en" sz="2000" u="none" cap="none" strike="noStrike">
                <a:solidFill>
                  <a:schemeClr val="lt1"/>
                </a:solidFill>
                <a:latin typeface="Avenir"/>
                <a:ea typeface="Avenir"/>
                <a:cs typeface="Avenir"/>
                <a:sym typeface="Avenir"/>
              </a:rPr>
              <a:t>Retirement at 65 or 70  -  often live for 20+ more years </a:t>
            </a:r>
            <a:endParaRPr sz="1100"/>
          </a:p>
          <a:p>
            <a:pPr indent="-257175" lvl="0" marL="254000" marR="0" rtl="0" algn="l">
              <a:lnSpc>
                <a:spcPct val="90000"/>
              </a:lnSpc>
              <a:spcBef>
                <a:spcPts val="800"/>
              </a:spcBef>
              <a:spcAft>
                <a:spcPts val="0"/>
              </a:spcAft>
              <a:buClr>
                <a:schemeClr val="lt1"/>
              </a:buClr>
              <a:buSzPct val="100000"/>
              <a:buFont typeface="Arial"/>
              <a:buChar char="•"/>
            </a:pPr>
            <a:r>
              <a:rPr b="0" i="0" lang="en" sz="2000" u="none" cap="none" strike="noStrike">
                <a:solidFill>
                  <a:schemeClr val="lt1"/>
                </a:solidFill>
                <a:latin typeface="Avenir"/>
                <a:ea typeface="Avenir"/>
                <a:cs typeface="Avenir"/>
                <a:sym typeface="Avenir"/>
              </a:rPr>
              <a:t>Lack of a sense of purpose and usefulness</a:t>
            </a:r>
            <a:endParaRPr sz="1100"/>
          </a:p>
          <a:p>
            <a:pPr indent="-257175" lvl="0" marL="254000" marR="0" rtl="0" algn="l">
              <a:lnSpc>
                <a:spcPct val="90000"/>
              </a:lnSpc>
              <a:spcBef>
                <a:spcPts val="800"/>
              </a:spcBef>
              <a:spcAft>
                <a:spcPts val="0"/>
              </a:spcAft>
              <a:buClr>
                <a:schemeClr val="lt1"/>
              </a:buClr>
              <a:buSzPct val="100000"/>
              <a:buFont typeface="Arial"/>
              <a:buChar char="•"/>
            </a:pPr>
            <a:r>
              <a:rPr b="0" i="0" lang="en" sz="2000" u="none" cap="none" strike="noStrike">
                <a:solidFill>
                  <a:schemeClr val="lt1"/>
                </a:solidFill>
                <a:latin typeface="Avenir"/>
                <a:ea typeface="Avenir"/>
                <a:cs typeface="Avenir"/>
                <a:sym typeface="Avenir"/>
              </a:rPr>
              <a:t>Of those 65+, the 85+ is the fastest growing cohort - increasingly need services at home or in the community to maintain their independence.</a:t>
            </a:r>
            <a:endParaRPr sz="1100"/>
          </a:p>
          <a:p>
            <a:pPr indent="0" lvl="0" marL="0" marR="0" rtl="0" algn="l">
              <a:lnSpc>
                <a:spcPct val="90000"/>
              </a:lnSpc>
              <a:spcBef>
                <a:spcPts val="800"/>
              </a:spcBef>
              <a:spcAft>
                <a:spcPts val="0"/>
              </a:spcAft>
              <a:buClr>
                <a:schemeClr val="lt1"/>
              </a:buClr>
              <a:buSzPct val="100000"/>
              <a:buFont typeface="Arial"/>
              <a:buNone/>
            </a:pPr>
            <a:r>
              <a:t/>
            </a:r>
            <a:endParaRPr b="0" i="0" sz="1800" u="none" cap="none" strike="noStrike">
              <a:solidFill>
                <a:schemeClr val="lt1"/>
              </a:solidFill>
              <a:latin typeface="Avenir"/>
              <a:ea typeface="Avenir"/>
              <a:cs typeface="Avenir"/>
              <a:sym typeface="Avenir"/>
            </a:endParaRPr>
          </a:p>
          <a:p>
            <a:pPr indent="0" lvl="0" marL="0" marR="0" rtl="0" algn="ctr">
              <a:lnSpc>
                <a:spcPct val="90000"/>
              </a:lnSpc>
              <a:spcBef>
                <a:spcPts val="800"/>
              </a:spcBef>
              <a:spcAft>
                <a:spcPts val="0"/>
              </a:spcAft>
              <a:buClr>
                <a:schemeClr val="lt1"/>
              </a:buClr>
              <a:buSzPct val="100000"/>
              <a:buFont typeface="Arial"/>
              <a:buNone/>
            </a:pPr>
            <a:r>
              <a:rPr b="1" i="0" lang="en" sz="2900" u="none" cap="none" strike="noStrike">
                <a:solidFill>
                  <a:schemeClr val="lt1"/>
                </a:solidFill>
                <a:latin typeface="Avenir"/>
                <a:ea typeface="Avenir"/>
                <a:cs typeface="Avenir"/>
                <a:sym typeface="Avenir"/>
              </a:rPr>
              <a:t>All contribute to increasing risk </a:t>
            </a:r>
            <a:endParaRPr sz="1100"/>
          </a:p>
          <a:p>
            <a:pPr indent="0" lvl="0" marL="0" marR="0" rtl="0" algn="ctr">
              <a:lnSpc>
                <a:spcPct val="90000"/>
              </a:lnSpc>
              <a:spcBef>
                <a:spcPts val="800"/>
              </a:spcBef>
              <a:spcAft>
                <a:spcPts val="0"/>
              </a:spcAft>
              <a:buClr>
                <a:schemeClr val="lt1"/>
              </a:buClr>
              <a:buSzPct val="100000"/>
              <a:buFont typeface="Arial"/>
              <a:buNone/>
            </a:pPr>
            <a:r>
              <a:rPr b="1" i="0" lang="en" sz="2900" u="none" cap="none" strike="noStrike">
                <a:solidFill>
                  <a:schemeClr val="lt1"/>
                </a:solidFill>
                <a:latin typeface="Avenir"/>
                <a:ea typeface="Avenir"/>
                <a:cs typeface="Avenir"/>
                <a:sym typeface="Avenir"/>
              </a:rPr>
              <a:t>of social isolation </a:t>
            </a:r>
            <a:endParaRPr sz="11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90"/>
          <p:cNvSpPr txBox="1"/>
          <p:nvPr>
            <p:ph type="title"/>
          </p:nvPr>
        </p:nvSpPr>
        <p:spPr>
          <a:xfrm>
            <a:off x="628650" y="247880"/>
            <a:ext cx="7886700" cy="12729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rgbClr val="5A4696"/>
              </a:buClr>
              <a:buSzPts val="4100"/>
              <a:buFont typeface="Avenir"/>
              <a:buNone/>
            </a:pPr>
            <a:r>
              <a:rPr lang="en" sz="4100"/>
              <a:t>COVID and Older Adults</a:t>
            </a:r>
            <a:br>
              <a:rPr lang="en" sz="4100"/>
            </a:br>
            <a:r>
              <a:rPr lang="en" sz="4100"/>
              <a:t>Deadly Consequences</a:t>
            </a:r>
            <a:endParaRPr sz="4100"/>
          </a:p>
        </p:txBody>
      </p:sp>
      <p:sp>
        <p:nvSpPr>
          <p:cNvPr id="652" name="Google Shape;652;p90"/>
          <p:cNvSpPr txBox="1"/>
          <p:nvPr>
            <p:ph idx="1" type="body"/>
          </p:nvPr>
        </p:nvSpPr>
        <p:spPr>
          <a:xfrm>
            <a:off x="628650" y="1916940"/>
            <a:ext cx="7886700" cy="2389200"/>
          </a:xfrm>
          <a:prstGeom prst="rect">
            <a:avLst/>
          </a:prstGeom>
          <a:noFill/>
          <a:ln>
            <a:noFill/>
          </a:ln>
        </p:spPr>
        <p:txBody>
          <a:bodyPr anchorCtr="0" anchor="ctr" bIns="34275" lIns="68575" spcFirstLastPara="1" rIns="68575" wrap="square" tIns="34275">
            <a:normAutofit/>
          </a:bodyPr>
          <a:lstStyle/>
          <a:p>
            <a:pPr indent="-171450" lvl="0" marL="177800" rtl="0" algn="l">
              <a:lnSpc>
                <a:spcPct val="90000"/>
              </a:lnSpc>
              <a:spcBef>
                <a:spcPts val="0"/>
              </a:spcBef>
              <a:spcAft>
                <a:spcPts val="0"/>
              </a:spcAft>
              <a:buClr>
                <a:srgbClr val="242424"/>
              </a:buClr>
              <a:buSzPts val="2100"/>
              <a:buChar char="•"/>
            </a:pPr>
            <a:r>
              <a:rPr lang="en"/>
              <a:t>Majority of COVID cases were in those under the age of 50</a:t>
            </a:r>
            <a:endParaRPr/>
          </a:p>
          <a:p>
            <a:pPr indent="-171450" lvl="0" marL="177800" rtl="0" algn="l">
              <a:lnSpc>
                <a:spcPct val="90000"/>
              </a:lnSpc>
              <a:spcBef>
                <a:spcPts val="800"/>
              </a:spcBef>
              <a:spcAft>
                <a:spcPts val="0"/>
              </a:spcAft>
              <a:buClr>
                <a:srgbClr val="242424"/>
              </a:buClr>
              <a:buSzPts val="2100"/>
              <a:buChar char="•"/>
            </a:pPr>
            <a:r>
              <a:rPr lang="en"/>
              <a:t>However, 80% of the deaths from COVID were those 65+</a:t>
            </a:r>
            <a:endParaRPr/>
          </a:p>
          <a:p>
            <a:pPr indent="-171450" lvl="0" marL="177800" rtl="0" algn="l">
              <a:lnSpc>
                <a:spcPct val="90000"/>
              </a:lnSpc>
              <a:spcBef>
                <a:spcPts val="800"/>
              </a:spcBef>
              <a:spcAft>
                <a:spcPts val="0"/>
              </a:spcAft>
              <a:buClr>
                <a:srgbClr val="242424"/>
              </a:buClr>
              <a:buSzPts val="2100"/>
              <a:buChar char="•"/>
            </a:pPr>
            <a:r>
              <a:rPr lang="en"/>
              <a:t>For many older adults COVID resulted in increased loneliness and social isolation </a:t>
            </a:r>
            <a:endParaRPr/>
          </a:p>
          <a:p>
            <a:pPr indent="-177800" lvl="1" marL="520700" rtl="0" algn="l">
              <a:lnSpc>
                <a:spcPct val="90000"/>
              </a:lnSpc>
              <a:spcBef>
                <a:spcPts val="400"/>
              </a:spcBef>
              <a:spcAft>
                <a:spcPts val="0"/>
              </a:spcAft>
              <a:buClr>
                <a:srgbClr val="242424"/>
              </a:buClr>
              <a:buSzPts val="1800"/>
              <a:buChar char="•"/>
            </a:pPr>
            <a:r>
              <a:rPr lang="en"/>
              <a:t>Decline in overall health</a:t>
            </a:r>
            <a:endParaRPr/>
          </a:p>
          <a:p>
            <a:pPr indent="-177800" lvl="1" marL="520700" rtl="0" algn="l">
              <a:lnSpc>
                <a:spcPct val="90000"/>
              </a:lnSpc>
              <a:spcBef>
                <a:spcPts val="400"/>
              </a:spcBef>
              <a:spcAft>
                <a:spcPts val="0"/>
              </a:spcAft>
              <a:buClr>
                <a:srgbClr val="242424"/>
              </a:buClr>
              <a:buSzPts val="1800"/>
              <a:buChar char="•"/>
            </a:pPr>
            <a:r>
              <a:rPr lang="en"/>
              <a:t>Mental acuity impacted by not engaging with the outside world</a:t>
            </a:r>
            <a:endParaRPr/>
          </a:p>
          <a:p>
            <a:pPr indent="-177800" lvl="1" marL="520700" rtl="0" algn="l">
              <a:lnSpc>
                <a:spcPct val="90000"/>
              </a:lnSpc>
              <a:spcBef>
                <a:spcPts val="400"/>
              </a:spcBef>
              <a:spcAft>
                <a:spcPts val="0"/>
              </a:spcAft>
              <a:buClr>
                <a:srgbClr val="242424"/>
              </a:buClr>
              <a:buSzPts val="1800"/>
              <a:buChar char="•"/>
            </a:pPr>
            <a:r>
              <a:rPr lang="en"/>
              <a:t>Increase levels of depression</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91"/>
          <p:cNvSpPr txBox="1"/>
          <p:nvPr/>
        </p:nvSpPr>
        <p:spPr>
          <a:xfrm>
            <a:off x="680663" y="1475296"/>
            <a:ext cx="7782900" cy="2562900"/>
          </a:xfrm>
          <a:prstGeom prst="rect">
            <a:avLst/>
          </a:prstGeom>
          <a:noFill/>
          <a:ln>
            <a:noFill/>
          </a:ln>
        </p:spPr>
        <p:txBody>
          <a:bodyPr anchorCtr="0" anchor="ctr" bIns="34275" lIns="68575" spcFirstLastPara="1" rIns="68575" wrap="square" tIns="34275">
            <a:spAutoFit/>
          </a:bodyPr>
          <a:lstStyle/>
          <a:p>
            <a:pPr indent="0" lvl="0" marL="0" marR="0" rtl="0" algn="ctr">
              <a:spcBef>
                <a:spcPts val="0"/>
              </a:spcBef>
              <a:spcAft>
                <a:spcPts val="0"/>
              </a:spcAft>
              <a:buNone/>
            </a:pPr>
            <a:r>
              <a:rPr b="0" i="0" lang="en" sz="3300" u="none" cap="none" strike="noStrike">
                <a:solidFill>
                  <a:schemeClr val="lt1"/>
                </a:solidFill>
                <a:latin typeface="Calibri"/>
                <a:ea typeface="Calibri"/>
                <a:cs typeface="Calibri"/>
                <a:sym typeface="Calibri"/>
              </a:rPr>
              <a:t>We Know that meaningful</a:t>
            </a:r>
            <a:endParaRPr sz="1100"/>
          </a:p>
          <a:p>
            <a:pPr indent="0" lvl="0" marL="0" marR="0" rtl="0" algn="ctr">
              <a:spcBef>
                <a:spcPts val="0"/>
              </a:spcBef>
              <a:spcAft>
                <a:spcPts val="0"/>
              </a:spcAft>
              <a:buNone/>
            </a:pPr>
            <a:r>
              <a:rPr b="0" i="0" lang="en" sz="3300" u="none" cap="none" strike="noStrike">
                <a:solidFill>
                  <a:schemeClr val="lt1"/>
                </a:solidFill>
                <a:latin typeface="Calibri"/>
                <a:ea typeface="Calibri"/>
                <a:cs typeface="Calibri"/>
                <a:sym typeface="Calibri"/>
              </a:rPr>
              <a:t>social engagement is </a:t>
            </a:r>
            <a:r>
              <a:rPr b="1" i="0" lang="en" sz="3300" u="sng" cap="none" strike="noStrike">
                <a:solidFill>
                  <a:schemeClr val="accent2"/>
                </a:solidFill>
                <a:latin typeface="Calibri"/>
                <a:ea typeface="Calibri"/>
                <a:cs typeface="Calibri"/>
                <a:sym typeface="Calibri"/>
              </a:rPr>
              <a:t>critical</a:t>
            </a:r>
            <a:r>
              <a:rPr b="0" i="0" lang="en" sz="3300" u="none" cap="none" strike="noStrike">
                <a:solidFill>
                  <a:schemeClr val="lt1"/>
                </a:solidFill>
                <a:latin typeface="Calibri"/>
                <a:ea typeface="Calibri"/>
                <a:cs typeface="Calibri"/>
                <a:sym typeface="Calibri"/>
              </a:rPr>
              <a:t>.</a:t>
            </a:r>
            <a:endParaRPr sz="1100"/>
          </a:p>
          <a:p>
            <a:pPr indent="0" lvl="0" marL="0" marR="0" rtl="0" algn="ctr">
              <a:spcBef>
                <a:spcPts val="0"/>
              </a:spcBef>
              <a:spcAft>
                <a:spcPts val="0"/>
              </a:spcAft>
              <a:buNone/>
            </a:pPr>
            <a:r>
              <a:t/>
            </a:r>
            <a:endParaRPr b="0" i="0" sz="2400" u="none" cap="none" strike="noStrike">
              <a:solidFill>
                <a:schemeClr val="lt1"/>
              </a:solidFill>
              <a:latin typeface="Avenir"/>
              <a:ea typeface="Avenir"/>
              <a:cs typeface="Avenir"/>
              <a:sym typeface="Avenir"/>
            </a:endParaRPr>
          </a:p>
          <a:p>
            <a:pPr indent="0" lvl="0" marL="0" marR="0" rtl="0" algn="ctr">
              <a:spcBef>
                <a:spcPts val="0"/>
              </a:spcBef>
              <a:spcAft>
                <a:spcPts val="0"/>
              </a:spcAft>
              <a:buNone/>
            </a:pPr>
            <a:r>
              <a:rPr b="0" i="0" lang="en" sz="2400" u="none" cap="none" strike="noStrike">
                <a:solidFill>
                  <a:schemeClr val="lt1"/>
                </a:solidFill>
                <a:latin typeface="Avenir"/>
                <a:ea typeface="Avenir"/>
                <a:cs typeface="Avenir"/>
                <a:sym typeface="Avenir"/>
              </a:rPr>
              <a:t>DOROT provides a range programs to improve the quality of life, independence, and social connectedness of older adults</a:t>
            </a:r>
            <a:endParaRPr b="0" i="0" sz="2400" u="none" cap="none" strike="noStrike">
              <a:solidFill>
                <a:schemeClr val="lt1"/>
              </a:solidFill>
              <a:latin typeface="Avenir"/>
              <a:ea typeface="Avenir"/>
              <a:cs typeface="Avenir"/>
              <a:sym typeface="Aveni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92"/>
          <p:cNvSpPr txBox="1"/>
          <p:nvPr>
            <p:ph type="title"/>
          </p:nvPr>
        </p:nvSpPr>
        <p:spPr>
          <a:xfrm>
            <a:off x="930728" y="220343"/>
            <a:ext cx="7584600" cy="994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rgbClr val="5A4696"/>
              </a:buClr>
              <a:buSzPct val="100000"/>
              <a:buFont typeface="Avenir"/>
              <a:buNone/>
            </a:pPr>
            <a:r>
              <a:rPr lang="en"/>
              <a:t>Building Social Connections Through Vibrant Programming with Peers and Volunteers </a:t>
            </a:r>
            <a:endParaRPr/>
          </a:p>
        </p:txBody>
      </p:sp>
      <p:sp>
        <p:nvSpPr>
          <p:cNvPr id="664" name="Google Shape;664;p92"/>
          <p:cNvSpPr txBox="1"/>
          <p:nvPr>
            <p:ph idx="1" type="body"/>
          </p:nvPr>
        </p:nvSpPr>
        <p:spPr>
          <a:xfrm>
            <a:off x="977318" y="1324735"/>
            <a:ext cx="7189500" cy="1850400"/>
          </a:xfrm>
          <a:prstGeom prst="rect">
            <a:avLst/>
          </a:prstGeom>
          <a:noFill/>
          <a:ln>
            <a:noFill/>
          </a:ln>
        </p:spPr>
        <p:txBody>
          <a:bodyPr anchorCtr="0" anchor="ctr" bIns="34275" lIns="68575" spcFirstLastPara="1" rIns="68575" wrap="square" tIns="34275">
            <a:normAutofit lnSpcReduction="20000"/>
          </a:bodyPr>
          <a:lstStyle/>
          <a:p>
            <a:pPr indent="-171450" lvl="0" marL="177800" rtl="0" algn="l">
              <a:lnSpc>
                <a:spcPct val="90000"/>
              </a:lnSpc>
              <a:spcBef>
                <a:spcPts val="0"/>
              </a:spcBef>
              <a:spcAft>
                <a:spcPts val="0"/>
              </a:spcAft>
              <a:buClr>
                <a:srgbClr val="242424"/>
              </a:buClr>
              <a:buSzPts val="2100"/>
              <a:buChar char="•"/>
            </a:pPr>
            <a:r>
              <a:rPr lang="en"/>
              <a:t>Support over 500 Friendly Visiting Matches – Now Virtually </a:t>
            </a:r>
            <a:endParaRPr/>
          </a:p>
          <a:p>
            <a:pPr indent="-171450" lvl="0" marL="177800" rtl="0" algn="l">
              <a:lnSpc>
                <a:spcPct val="90000"/>
              </a:lnSpc>
              <a:spcBef>
                <a:spcPts val="800"/>
              </a:spcBef>
              <a:spcAft>
                <a:spcPts val="0"/>
              </a:spcAft>
              <a:buClr>
                <a:srgbClr val="242424"/>
              </a:buClr>
              <a:buSzPts val="2100"/>
              <a:buChar char="•"/>
            </a:pPr>
            <a:r>
              <a:rPr lang="en"/>
              <a:t>Onsite Programming became Onsite@Home – </a:t>
            </a:r>
            <a:r>
              <a:rPr b="1" lang="en">
                <a:solidFill>
                  <a:schemeClr val="accent2"/>
                </a:solidFill>
              </a:rPr>
              <a:t>COVID Response</a:t>
            </a:r>
            <a:endParaRPr/>
          </a:p>
          <a:p>
            <a:pPr indent="-171450" lvl="0" marL="177800" rtl="0" algn="l">
              <a:lnSpc>
                <a:spcPct val="90000"/>
              </a:lnSpc>
              <a:spcBef>
                <a:spcPts val="800"/>
              </a:spcBef>
              <a:spcAft>
                <a:spcPts val="0"/>
              </a:spcAft>
              <a:buClr>
                <a:srgbClr val="242424"/>
              </a:buClr>
              <a:buSzPts val="2100"/>
              <a:buChar char="•"/>
            </a:pPr>
            <a:r>
              <a:rPr lang="en"/>
              <a:t>Caring Calls – (700 telephone matches) </a:t>
            </a:r>
            <a:r>
              <a:rPr b="1" lang="en">
                <a:solidFill>
                  <a:schemeClr val="accent2"/>
                </a:solidFill>
              </a:rPr>
              <a:t>COVID Response </a:t>
            </a:r>
            <a:endParaRPr/>
          </a:p>
          <a:p>
            <a:pPr indent="-171450" lvl="0" marL="177800" rtl="0" algn="l">
              <a:lnSpc>
                <a:spcPct val="90000"/>
              </a:lnSpc>
              <a:spcBef>
                <a:spcPts val="800"/>
              </a:spcBef>
              <a:spcAft>
                <a:spcPts val="0"/>
              </a:spcAft>
              <a:buClr>
                <a:schemeClr val="dk1"/>
              </a:buClr>
              <a:buSzPts val="2100"/>
              <a:buChar char="•"/>
            </a:pPr>
            <a:r>
              <a:rPr lang="en">
                <a:solidFill>
                  <a:schemeClr val="dk1"/>
                </a:solidFill>
              </a:rPr>
              <a:t>University Without Walls – </a:t>
            </a:r>
            <a:r>
              <a:rPr b="1" lang="en">
                <a:solidFill>
                  <a:schemeClr val="accent2"/>
                </a:solidFill>
              </a:rPr>
              <a:t>Expanded during COVID</a:t>
            </a:r>
            <a:endParaRPr/>
          </a:p>
        </p:txBody>
      </p:sp>
      <p:grpSp>
        <p:nvGrpSpPr>
          <p:cNvPr id="665" name="Google Shape;665;p92"/>
          <p:cNvGrpSpPr/>
          <p:nvPr/>
        </p:nvGrpSpPr>
        <p:grpSpPr>
          <a:xfrm>
            <a:off x="1776674" y="3120812"/>
            <a:ext cx="5658468" cy="1908256"/>
            <a:chOff x="1797151" y="3949042"/>
            <a:chExt cx="7544625" cy="2624837"/>
          </a:xfrm>
        </p:grpSpPr>
        <p:pic>
          <p:nvPicPr>
            <p:cNvPr id="666" name="Google Shape;666;p92"/>
            <p:cNvPicPr preferRelativeResize="0"/>
            <p:nvPr/>
          </p:nvPicPr>
          <p:blipFill rotWithShape="1">
            <a:blip r:embed="rId3">
              <a:alphaModFix/>
            </a:blip>
            <a:srcRect b="3985" l="8665" r="10428" t="4606"/>
            <a:stretch/>
          </p:blipFill>
          <p:spPr>
            <a:xfrm rot="913533">
              <a:off x="6619374" y="4241288"/>
              <a:ext cx="2498331" cy="2040343"/>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54" rotWithShape="0" algn="tl" dir="12900000" dist="50800" ky="144987">
                <a:srgbClr val="000000">
                  <a:alpha val="29800"/>
                </a:srgbClr>
              </a:outerShdw>
            </a:effectLst>
          </p:spPr>
        </p:pic>
        <p:pic>
          <p:nvPicPr>
            <p:cNvPr id="667" name="Google Shape;667;p92"/>
            <p:cNvPicPr preferRelativeResize="0"/>
            <p:nvPr/>
          </p:nvPicPr>
          <p:blipFill rotWithShape="1">
            <a:blip r:embed="rId4">
              <a:alphaModFix/>
            </a:blip>
            <a:srcRect b="8226" l="7841" r="7663" t="7049"/>
            <a:stretch/>
          </p:blipFill>
          <p:spPr>
            <a:xfrm rot="-451360">
              <a:off x="1930802" y="4166332"/>
              <a:ext cx="2259197" cy="2190259"/>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54" rotWithShape="0" algn="tl" dir="12900000" dist="50800" ky="144987">
                <a:srgbClr val="000000">
                  <a:alpha val="29800"/>
                </a:srgbClr>
              </a:outerShdw>
            </a:effectLst>
          </p:spPr>
        </p:pic>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93"/>
          <p:cNvSpPr txBox="1"/>
          <p:nvPr/>
        </p:nvSpPr>
        <p:spPr>
          <a:xfrm>
            <a:off x="796778" y="215498"/>
            <a:ext cx="7550400" cy="15549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lt1"/>
              </a:buClr>
              <a:buSzPts val="3600"/>
              <a:buFont typeface="Avenir"/>
              <a:buNone/>
            </a:pPr>
            <a:r>
              <a:rPr b="1" i="0" lang="en" sz="3600" u="none" cap="none" strike="noStrike">
                <a:solidFill>
                  <a:schemeClr val="lt1"/>
                </a:solidFill>
                <a:latin typeface="Avenir"/>
                <a:ea typeface="Avenir"/>
                <a:cs typeface="Avenir"/>
                <a:sym typeface="Avenir"/>
              </a:rPr>
              <a:t>Successful Partnership with</a:t>
            </a:r>
            <a:endParaRPr sz="1100"/>
          </a:p>
          <a:p>
            <a:pPr indent="0" lvl="0" marL="0" marR="0" rtl="0" algn="ctr">
              <a:lnSpc>
                <a:spcPct val="90000"/>
              </a:lnSpc>
              <a:spcBef>
                <a:spcPts val="0"/>
              </a:spcBef>
              <a:spcAft>
                <a:spcPts val="0"/>
              </a:spcAft>
              <a:buClr>
                <a:schemeClr val="lt1"/>
              </a:buClr>
              <a:buSzPts val="3600"/>
              <a:buFont typeface="Avenir"/>
              <a:buNone/>
            </a:pPr>
            <a:r>
              <a:rPr b="1" i="0" lang="en" sz="3600" u="none" cap="none" strike="noStrike">
                <a:solidFill>
                  <a:schemeClr val="lt1"/>
                </a:solidFill>
                <a:latin typeface="Avenir"/>
                <a:ea typeface="Avenir"/>
                <a:cs typeface="Avenir"/>
                <a:sym typeface="Avenir"/>
              </a:rPr>
              <a:t>The UnLonely Project </a:t>
            </a:r>
            <a:endParaRPr sz="1100"/>
          </a:p>
          <a:p>
            <a:pPr indent="0" lvl="0" marL="0" marR="0" rtl="0" algn="ctr">
              <a:lnSpc>
                <a:spcPct val="90000"/>
              </a:lnSpc>
              <a:spcBef>
                <a:spcPts val="0"/>
              </a:spcBef>
              <a:spcAft>
                <a:spcPts val="0"/>
              </a:spcAft>
              <a:buClr>
                <a:schemeClr val="lt1"/>
              </a:buClr>
              <a:buSzPts val="3600"/>
              <a:buFont typeface="Avenir"/>
              <a:buNone/>
            </a:pPr>
            <a:r>
              <a:rPr b="1" i="0" lang="en" sz="3600" u="none" cap="none" strike="noStrike">
                <a:solidFill>
                  <a:schemeClr val="lt1"/>
                </a:solidFill>
                <a:latin typeface="Avenir"/>
                <a:ea typeface="Avenir"/>
                <a:cs typeface="Avenir"/>
                <a:sym typeface="Avenir"/>
              </a:rPr>
              <a:t>Aging Creativity Circles &amp; DOROT </a:t>
            </a:r>
            <a:endParaRPr sz="1100"/>
          </a:p>
        </p:txBody>
      </p:sp>
      <p:sp>
        <p:nvSpPr>
          <p:cNvPr id="674" name="Google Shape;674;p93"/>
          <p:cNvSpPr txBox="1"/>
          <p:nvPr/>
        </p:nvSpPr>
        <p:spPr>
          <a:xfrm>
            <a:off x="112327" y="1806819"/>
            <a:ext cx="3781500" cy="2814000"/>
          </a:xfrm>
          <a:prstGeom prst="rect">
            <a:avLst/>
          </a:prstGeom>
          <a:noFill/>
          <a:ln>
            <a:noFill/>
          </a:ln>
        </p:spPr>
        <p:txBody>
          <a:bodyPr anchorCtr="0" anchor="ctr" bIns="34275" lIns="68575" spcFirstLastPara="1" rIns="68575" wrap="square" tIns="34275">
            <a:normAutofit lnSpcReduction="10000"/>
          </a:bodyPr>
          <a:lstStyle/>
          <a:p>
            <a:pPr indent="-171450" lvl="0" marL="177800" marR="0" rtl="0" algn="l">
              <a:lnSpc>
                <a:spcPct val="90000"/>
              </a:lnSpc>
              <a:spcBef>
                <a:spcPts val="0"/>
              </a:spcBef>
              <a:spcAft>
                <a:spcPts val="0"/>
              </a:spcAft>
              <a:buClr>
                <a:schemeClr val="lt1"/>
              </a:buClr>
              <a:buSzPts val="2100"/>
              <a:buFont typeface="Arial"/>
              <a:buChar char="•"/>
            </a:pPr>
            <a:r>
              <a:rPr b="0" i="0" lang="en" sz="2100" u="none" cap="none" strike="noStrike">
                <a:solidFill>
                  <a:schemeClr val="lt1"/>
                </a:solidFill>
                <a:latin typeface="Avenir"/>
                <a:ea typeface="Avenir"/>
                <a:cs typeface="Avenir"/>
                <a:sym typeface="Avenir"/>
              </a:rPr>
              <a:t>Back to Basics</a:t>
            </a:r>
            <a:endParaRPr sz="1100"/>
          </a:p>
          <a:p>
            <a:pPr indent="-171450" lvl="0" marL="177800" marR="0" rtl="0" algn="l">
              <a:lnSpc>
                <a:spcPct val="90000"/>
              </a:lnSpc>
              <a:spcBef>
                <a:spcPts val="800"/>
              </a:spcBef>
              <a:spcAft>
                <a:spcPts val="0"/>
              </a:spcAft>
              <a:buClr>
                <a:schemeClr val="lt1"/>
              </a:buClr>
              <a:buSzPts val="2100"/>
              <a:buFont typeface="Arial"/>
              <a:buChar char="•"/>
            </a:pPr>
            <a:r>
              <a:rPr b="0" i="0" lang="en" sz="2100" u="none" cap="none" strike="noStrike">
                <a:solidFill>
                  <a:schemeClr val="lt1"/>
                </a:solidFill>
                <a:latin typeface="Avenir"/>
                <a:ea typeface="Avenir"/>
                <a:cs typeface="Avenir"/>
                <a:sym typeface="Avenir"/>
              </a:rPr>
              <a:t>Emphasizes Shared Experiences</a:t>
            </a:r>
            <a:endParaRPr sz="1100"/>
          </a:p>
          <a:p>
            <a:pPr indent="-171450" lvl="0" marL="177800" marR="0" rtl="0" algn="l">
              <a:lnSpc>
                <a:spcPct val="90000"/>
              </a:lnSpc>
              <a:spcBef>
                <a:spcPts val="800"/>
              </a:spcBef>
              <a:spcAft>
                <a:spcPts val="0"/>
              </a:spcAft>
              <a:buClr>
                <a:schemeClr val="lt1"/>
              </a:buClr>
              <a:buSzPts val="2100"/>
              <a:buFont typeface="Arial"/>
              <a:buChar char="•"/>
            </a:pPr>
            <a:r>
              <a:rPr b="0" i="0" lang="en" sz="2100" u="none" cap="none" strike="noStrike">
                <a:solidFill>
                  <a:schemeClr val="lt1"/>
                </a:solidFill>
                <a:latin typeface="Avenir"/>
                <a:ea typeface="Avenir"/>
                <a:cs typeface="Avenir"/>
                <a:sym typeface="Avenir"/>
              </a:rPr>
              <a:t>Builds Community</a:t>
            </a:r>
            <a:endParaRPr sz="1100"/>
          </a:p>
          <a:p>
            <a:pPr indent="-171450" lvl="0" marL="177800" marR="0" rtl="0" algn="l">
              <a:lnSpc>
                <a:spcPct val="90000"/>
              </a:lnSpc>
              <a:spcBef>
                <a:spcPts val="800"/>
              </a:spcBef>
              <a:spcAft>
                <a:spcPts val="0"/>
              </a:spcAft>
              <a:buClr>
                <a:schemeClr val="lt1"/>
              </a:buClr>
              <a:buSzPts val="2100"/>
              <a:buFont typeface="Arial"/>
              <a:buChar char="•"/>
            </a:pPr>
            <a:r>
              <a:rPr b="0" i="0" lang="en" sz="2100" u="none" cap="none" strike="noStrike">
                <a:solidFill>
                  <a:schemeClr val="lt1"/>
                </a:solidFill>
                <a:latin typeface="Avenir"/>
                <a:ea typeface="Avenir"/>
                <a:cs typeface="Avenir"/>
                <a:sym typeface="Avenir"/>
              </a:rPr>
              <a:t>Noteworthy Positive Results! </a:t>
            </a:r>
            <a:endParaRPr sz="1100"/>
          </a:p>
          <a:p>
            <a:pPr indent="-171450" lvl="0" marL="177800" marR="0" rtl="0" algn="l">
              <a:lnSpc>
                <a:spcPct val="90000"/>
              </a:lnSpc>
              <a:spcBef>
                <a:spcPts val="800"/>
              </a:spcBef>
              <a:spcAft>
                <a:spcPts val="0"/>
              </a:spcAft>
              <a:buClr>
                <a:schemeClr val="lt1"/>
              </a:buClr>
              <a:buSzPts val="2100"/>
              <a:buFont typeface="Arial"/>
              <a:buChar char="•"/>
            </a:pPr>
            <a:r>
              <a:rPr b="0" i="0" lang="en" sz="2100" u="none" cap="none" strike="noStrike">
                <a:solidFill>
                  <a:schemeClr val="lt1"/>
                </a:solidFill>
                <a:latin typeface="Avenir"/>
                <a:ea typeface="Avenir"/>
                <a:cs typeface="Avenir"/>
                <a:sym typeface="Avenir"/>
              </a:rPr>
              <a:t>Tool for connection across community organizations</a:t>
            </a:r>
            <a:endParaRPr sz="1100"/>
          </a:p>
          <a:p>
            <a:pPr indent="-171450" lvl="0" marL="177800" marR="0" rtl="0" algn="l">
              <a:lnSpc>
                <a:spcPct val="90000"/>
              </a:lnSpc>
              <a:spcBef>
                <a:spcPts val="800"/>
              </a:spcBef>
              <a:spcAft>
                <a:spcPts val="0"/>
              </a:spcAft>
              <a:buClr>
                <a:schemeClr val="lt1"/>
              </a:buClr>
              <a:buSzPts val="2100"/>
              <a:buFont typeface="Arial"/>
              <a:buChar char="•"/>
            </a:pPr>
            <a:r>
              <a:rPr b="0" i="0" lang="en" sz="2100" u="none" cap="none" strike="noStrike">
                <a:solidFill>
                  <a:schemeClr val="lt1"/>
                </a:solidFill>
                <a:latin typeface="Avenir"/>
                <a:ea typeface="Avenir"/>
                <a:cs typeface="Avenir"/>
                <a:sym typeface="Avenir"/>
              </a:rPr>
              <a:t>Educational tool</a:t>
            </a:r>
            <a:endParaRPr sz="1100"/>
          </a:p>
        </p:txBody>
      </p:sp>
      <p:pic>
        <p:nvPicPr>
          <p:cNvPr descr="Graphical user interface, website&#10;&#10;Description automatically generated with medium confidence" id="675" name="Google Shape;675;p93"/>
          <p:cNvPicPr preferRelativeResize="0"/>
          <p:nvPr/>
        </p:nvPicPr>
        <p:blipFill rotWithShape="1">
          <a:blip r:embed="rId3">
            <a:alphaModFix/>
          </a:blip>
          <a:srcRect b="0" l="0" r="0" t="0"/>
          <a:stretch/>
        </p:blipFill>
        <p:spPr>
          <a:xfrm>
            <a:off x="4030849" y="1929153"/>
            <a:ext cx="4539659" cy="2569316"/>
          </a:xfrm>
          <a:prstGeom prst="rect">
            <a:avLst/>
          </a:prstGeom>
          <a:solidFill>
            <a:srgbClr val="ECECEC"/>
          </a:solidFill>
          <a:ln cap="rnd" cmpd="sng" w="190500">
            <a:solidFill>
              <a:srgbClr val="FFFFFF"/>
            </a:solidFill>
            <a:prstDash val="solid"/>
            <a:round/>
            <a:headEnd len="sm" w="sm" type="none"/>
            <a:tailEnd len="sm" w="sm" type="none"/>
          </a:ln>
          <a:effectLst>
            <a:outerShdw blurRad="36195" rotWithShape="0" algn="tl" dir="11400000" dist="12700">
              <a:srgbClr val="000000">
                <a:alpha val="3294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94"/>
          <p:cNvSpPr txBox="1"/>
          <p:nvPr>
            <p:ph type="title"/>
          </p:nvPr>
        </p:nvSpPr>
        <p:spPr>
          <a:xfrm>
            <a:off x="586648" y="338770"/>
            <a:ext cx="7928700" cy="11820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rgbClr val="5A4696"/>
              </a:buClr>
              <a:buSzPts val="4100"/>
              <a:buFont typeface="Avenir"/>
              <a:buNone/>
            </a:pPr>
            <a:r>
              <a:rPr lang="en" sz="4100"/>
              <a:t>Appreciating the Impact of</a:t>
            </a:r>
            <a:br>
              <a:rPr lang="en" sz="4100"/>
            </a:br>
            <a:r>
              <a:rPr lang="en" sz="4100"/>
              <a:t>Human Connection</a:t>
            </a:r>
            <a:endParaRPr/>
          </a:p>
        </p:txBody>
      </p:sp>
      <p:pic>
        <p:nvPicPr>
          <p:cNvPr id="681" name="Google Shape;681;p94"/>
          <p:cNvPicPr preferRelativeResize="0"/>
          <p:nvPr/>
        </p:nvPicPr>
        <p:blipFill rotWithShape="1">
          <a:blip r:embed="rId3">
            <a:alphaModFix/>
          </a:blip>
          <a:srcRect b="0" l="0" r="0" t="0"/>
          <a:stretch/>
        </p:blipFill>
        <p:spPr>
          <a:xfrm>
            <a:off x="1524000" y="1559003"/>
            <a:ext cx="6096000" cy="3429000"/>
          </a:xfrm>
          <a:prstGeom prst="rect">
            <a:avLst/>
          </a:prstGeom>
          <a:noFill/>
          <a:ln>
            <a:noFill/>
          </a:ln>
        </p:spPr>
      </p:pic>
      <p:pic>
        <p:nvPicPr>
          <p:cNvPr id="682" name="Google Shape;682;p94"/>
          <p:cNvPicPr preferRelativeResize="0"/>
          <p:nvPr/>
        </p:nvPicPr>
        <p:blipFill>
          <a:blip r:embed="rId4">
            <a:alphaModFix/>
          </a:blip>
          <a:stretch>
            <a:fillRect/>
          </a:stretch>
        </p:blipFill>
        <p:spPr>
          <a:xfrm>
            <a:off x="1524000" y="1559012"/>
            <a:ext cx="6096000" cy="3488976"/>
          </a:xfrm>
          <a:prstGeom prst="rect">
            <a:avLst/>
          </a:prstGeom>
          <a:noFill/>
          <a:ln>
            <a:noFill/>
          </a:ln>
        </p:spPr>
      </p:pic>
      <p:pic>
        <p:nvPicPr>
          <p:cNvPr id="683" name="Google Shape;683;p94" title="Stories of Friendly Visiting.mp4">
            <a:hlinkClick r:id="rId5"/>
          </p:cNvPr>
          <p:cNvPicPr preferRelativeResize="0"/>
          <p:nvPr/>
        </p:nvPicPr>
        <p:blipFill>
          <a:blip r:embed="rId6">
            <a:alphaModFix/>
          </a:blip>
          <a:stretch>
            <a:fillRect/>
          </a:stretch>
        </p:blipFill>
        <p:spPr>
          <a:xfrm>
            <a:off x="1524000" y="1559000"/>
            <a:ext cx="6096000" cy="348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1"/>
                                        </p:tgtEl>
                                        <p:attrNameLst>
                                          <p:attrName>style.visibility</p:attrName>
                                        </p:attrNameLst>
                                      </p:cBhvr>
                                      <p:to>
                                        <p:strVal val="visible"/>
                                      </p:to>
                                    </p:set>
                                    <p:animEffect filter="fade" transition="in">
                                      <p:cBhvr>
                                        <p:cTn dur="5000"/>
                                        <p:tgtEl>
                                          <p:spTgt spid="6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3"/>
                                        </p:tgtEl>
                                        <p:attrNameLst>
                                          <p:attrName>style.visibility</p:attrName>
                                        </p:attrNameLst>
                                      </p:cBhvr>
                                      <p:to>
                                        <p:strVal val="visible"/>
                                      </p:to>
                                    </p:set>
                                    <p:animEffect filter="fade" transition="in">
                                      <p:cBhvr>
                                        <p:cTn dur="1000"/>
                                        <p:tgtEl>
                                          <p:spTgt spid="6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95"/>
          <p:cNvSpPr txBox="1"/>
          <p:nvPr>
            <p:ph type="ctrTitle"/>
          </p:nvPr>
        </p:nvSpPr>
        <p:spPr>
          <a:xfrm>
            <a:off x="731520" y="2089294"/>
            <a:ext cx="4972200" cy="7080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chemeClr val="accent2"/>
              </a:buClr>
              <a:buSzPts val="4100"/>
              <a:buFont typeface="Avenir"/>
              <a:buNone/>
            </a:pPr>
            <a:r>
              <a:rPr b="1" lang="en">
                <a:solidFill>
                  <a:schemeClr val="accent2"/>
                </a:solidFill>
              </a:rPr>
              <a:t>Thank You</a:t>
            </a:r>
            <a:endParaRPr/>
          </a:p>
        </p:txBody>
      </p:sp>
      <p:sp>
        <p:nvSpPr>
          <p:cNvPr id="689" name="Google Shape;689;p95"/>
          <p:cNvSpPr txBox="1"/>
          <p:nvPr>
            <p:ph idx="1" type="subTitle"/>
          </p:nvPr>
        </p:nvSpPr>
        <p:spPr>
          <a:xfrm>
            <a:off x="731520" y="2866216"/>
            <a:ext cx="4972200" cy="4350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lt1"/>
              </a:buClr>
              <a:buSzPts val="1800"/>
              <a:buNone/>
            </a:pPr>
            <a:r>
              <a:rPr lang="en"/>
              <a:t>www.dorotusa.org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60"/>
          <p:cNvSpPr txBox="1"/>
          <p:nvPr/>
        </p:nvSpPr>
        <p:spPr>
          <a:xfrm>
            <a:off x="634650" y="68075"/>
            <a:ext cx="78747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300">
                <a:latin typeface="Roboto"/>
                <a:ea typeface="Roboto"/>
                <a:cs typeface="Roboto"/>
                <a:sym typeface="Roboto"/>
              </a:rPr>
              <a:t>Thank You Sponsors!</a:t>
            </a:r>
            <a:r>
              <a:rPr b="1" lang="en" sz="2900">
                <a:latin typeface="Roboto"/>
                <a:ea typeface="Roboto"/>
                <a:cs typeface="Roboto"/>
                <a:sym typeface="Roboto"/>
              </a:rPr>
              <a:t> </a:t>
            </a:r>
            <a:endParaRPr b="1" sz="2900">
              <a:latin typeface="Roboto"/>
              <a:ea typeface="Roboto"/>
              <a:cs typeface="Roboto"/>
              <a:sym typeface="Roboto"/>
            </a:endParaRPr>
          </a:p>
        </p:txBody>
      </p:sp>
      <p:pic>
        <p:nvPicPr>
          <p:cNvPr id="326" name="Google Shape;326;p60" title="cigna-logo"/>
          <p:cNvPicPr preferRelativeResize="0"/>
          <p:nvPr/>
        </p:nvPicPr>
        <p:blipFill>
          <a:blip r:embed="rId3">
            <a:alphaModFix/>
          </a:blip>
          <a:stretch>
            <a:fillRect/>
          </a:stretch>
        </p:blipFill>
        <p:spPr>
          <a:xfrm>
            <a:off x="2725188" y="781475"/>
            <a:ext cx="3207275" cy="1474758"/>
          </a:xfrm>
          <a:prstGeom prst="rect">
            <a:avLst/>
          </a:prstGeom>
          <a:noFill/>
          <a:ln>
            <a:noFill/>
          </a:ln>
        </p:spPr>
      </p:pic>
      <p:pic>
        <p:nvPicPr>
          <p:cNvPr id="327" name="Google Shape;327;p60" title="FAH-Logos (1)"/>
          <p:cNvPicPr preferRelativeResize="0"/>
          <p:nvPr/>
        </p:nvPicPr>
        <p:blipFill>
          <a:blip r:embed="rId4">
            <a:alphaModFix/>
          </a:blip>
          <a:stretch>
            <a:fillRect/>
          </a:stretch>
        </p:blipFill>
        <p:spPr>
          <a:xfrm>
            <a:off x="1043224" y="2347275"/>
            <a:ext cx="1964151" cy="1171600"/>
          </a:xfrm>
          <a:prstGeom prst="rect">
            <a:avLst/>
          </a:prstGeom>
          <a:noFill/>
          <a:ln>
            <a:noFill/>
          </a:ln>
        </p:spPr>
      </p:pic>
      <p:pic>
        <p:nvPicPr>
          <p:cNvPr id="328" name="Google Shape;328;p60" title="FAH-Logos"/>
          <p:cNvPicPr preferRelativeResize="0"/>
          <p:nvPr/>
        </p:nvPicPr>
        <p:blipFill>
          <a:blip r:embed="rId5">
            <a:alphaModFix/>
          </a:blip>
          <a:stretch>
            <a:fillRect/>
          </a:stretch>
        </p:blipFill>
        <p:spPr>
          <a:xfrm>
            <a:off x="3367400" y="2276913"/>
            <a:ext cx="2070000" cy="1241975"/>
          </a:xfrm>
          <a:prstGeom prst="rect">
            <a:avLst/>
          </a:prstGeom>
          <a:noFill/>
          <a:ln>
            <a:noFill/>
          </a:ln>
        </p:spPr>
      </p:pic>
      <p:pic>
        <p:nvPicPr>
          <p:cNvPr id="329" name="Google Shape;329;p60"/>
          <p:cNvPicPr preferRelativeResize="0"/>
          <p:nvPr/>
        </p:nvPicPr>
        <p:blipFill>
          <a:blip r:embed="rId6">
            <a:alphaModFix/>
          </a:blip>
          <a:stretch>
            <a:fillRect/>
          </a:stretch>
        </p:blipFill>
        <p:spPr>
          <a:xfrm>
            <a:off x="6006123" y="2076001"/>
            <a:ext cx="1928727" cy="1928700"/>
          </a:xfrm>
          <a:prstGeom prst="rect">
            <a:avLst/>
          </a:prstGeom>
          <a:noFill/>
          <a:ln>
            <a:noFill/>
          </a:ln>
        </p:spPr>
      </p:pic>
      <p:pic>
        <p:nvPicPr>
          <p:cNvPr id="330" name="Google Shape;330;p60" title="FAH-Logos (3)"/>
          <p:cNvPicPr preferRelativeResize="0"/>
          <p:nvPr/>
        </p:nvPicPr>
        <p:blipFill>
          <a:blip r:embed="rId7">
            <a:alphaModFix/>
          </a:blip>
          <a:stretch>
            <a:fillRect/>
          </a:stretch>
        </p:blipFill>
        <p:spPr>
          <a:xfrm>
            <a:off x="491463" y="3790150"/>
            <a:ext cx="1628775" cy="982055"/>
          </a:xfrm>
          <a:prstGeom prst="rect">
            <a:avLst/>
          </a:prstGeom>
          <a:noFill/>
          <a:ln>
            <a:noFill/>
          </a:ln>
        </p:spPr>
      </p:pic>
      <p:pic>
        <p:nvPicPr>
          <p:cNvPr id="331" name="Google Shape;331;p60" title="FAH-Logos (5)"/>
          <p:cNvPicPr preferRelativeResize="0"/>
          <p:nvPr/>
        </p:nvPicPr>
        <p:blipFill>
          <a:blip r:embed="rId8">
            <a:alphaModFix/>
          </a:blip>
          <a:stretch>
            <a:fillRect/>
          </a:stretch>
        </p:blipFill>
        <p:spPr>
          <a:xfrm>
            <a:off x="2512012" y="3860813"/>
            <a:ext cx="1628775" cy="973818"/>
          </a:xfrm>
          <a:prstGeom prst="rect">
            <a:avLst/>
          </a:prstGeom>
          <a:noFill/>
          <a:ln>
            <a:noFill/>
          </a:ln>
        </p:spPr>
      </p:pic>
      <p:pic>
        <p:nvPicPr>
          <p:cNvPr id="332" name="Google Shape;332;p60" title="FAH-Logos (4)"/>
          <p:cNvPicPr preferRelativeResize="0"/>
          <p:nvPr/>
        </p:nvPicPr>
        <p:blipFill>
          <a:blip r:embed="rId9">
            <a:alphaModFix/>
          </a:blip>
          <a:stretch>
            <a:fillRect/>
          </a:stretch>
        </p:blipFill>
        <p:spPr>
          <a:xfrm>
            <a:off x="4663350" y="3783350"/>
            <a:ext cx="1581150" cy="995644"/>
          </a:xfrm>
          <a:prstGeom prst="rect">
            <a:avLst/>
          </a:prstGeom>
          <a:noFill/>
          <a:ln>
            <a:noFill/>
          </a:ln>
        </p:spPr>
      </p:pic>
      <p:pic>
        <p:nvPicPr>
          <p:cNvPr id="333" name="Google Shape;333;p60" title="FAH-Logos (6)"/>
          <p:cNvPicPr preferRelativeResize="0"/>
          <p:nvPr/>
        </p:nvPicPr>
        <p:blipFill>
          <a:blip r:embed="rId10">
            <a:alphaModFix/>
          </a:blip>
          <a:stretch>
            <a:fillRect/>
          </a:stretch>
        </p:blipFill>
        <p:spPr>
          <a:xfrm>
            <a:off x="6727175" y="3823838"/>
            <a:ext cx="1743075" cy="1047750"/>
          </a:xfrm>
          <a:prstGeom prst="rect">
            <a:avLst/>
          </a:prstGeom>
          <a:noFill/>
          <a:ln>
            <a:noFill/>
          </a:ln>
        </p:spPr>
      </p:pic>
      <p:sp>
        <p:nvSpPr>
          <p:cNvPr id="334" name="Google Shape;334;p60"/>
          <p:cNvSpPr txBox="1"/>
          <p:nvPr/>
        </p:nvSpPr>
        <p:spPr>
          <a:xfrm>
            <a:off x="57875" y="518325"/>
            <a:ext cx="195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i="1">
              <a:latin typeface="Roboto"/>
              <a:ea typeface="Roboto"/>
              <a:cs typeface="Roboto"/>
              <a:sym typeface="Roboto"/>
            </a:endParaRPr>
          </a:p>
        </p:txBody>
      </p:sp>
      <p:sp>
        <p:nvSpPr>
          <p:cNvPr id="335" name="Google Shape;335;p60"/>
          <p:cNvSpPr txBox="1"/>
          <p:nvPr/>
        </p:nvSpPr>
        <p:spPr>
          <a:xfrm>
            <a:off x="99700" y="1745200"/>
            <a:ext cx="24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i="1">
              <a:latin typeface="Roboto"/>
              <a:ea typeface="Roboto"/>
              <a:cs typeface="Roboto"/>
              <a:sym typeface="Roboto"/>
            </a:endParaRPr>
          </a:p>
        </p:txBody>
      </p:sp>
      <p:sp>
        <p:nvSpPr>
          <p:cNvPr id="336" name="Google Shape;336;p60"/>
          <p:cNvSpPr txBox="1"/>
          <p:nvPr/>
        </p:nvSpPr>
        <p:spPr>
          <a:xfrm>
            <a:off x="99700" y="3294075"/>
            <a:ext cx="1771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96"/>
          <p:cNvSpPr txBox="1"/>
          <p:nvPr/>
        </p:nvSpPr>
        <p:spPr>
          <a:xfrm>
            <a:off x="843900" y="1963700"/>
            <a:ext cx="7456200" cy="815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100"/>
              <a:t>Let’s go to the movies! </a:t>
            </a:r>
            <a:endParaRPr sz="4100"/>
          </a:p>
        </p:txBody>
      </p:sp>
      <p:pic>
        <p:nvPicPr>
          <p:cNvPr id="695" name="Google Shape;695;p96"/>
          <p:cNvPicPr preferRelativeResize="0"/>
          <p:nvPr/>
        </p:nvPicPr>
        <p:blipFill>
          <a:blip r:embed="rId3">
            <a:alphaModFix/>
          </a:blip>
          <a:stretch>
            <a:fillRect/>
          </a:stretch>
        </p:blipFill>
        <p:spPr>
          <a:xfrm>
            <a:off x="78425" y="4471100"/>
            <a:ext cx="1632662" cy="5727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97"/>
          <p:cNvSpPr txBox="1"/>
          <p:nvPr/>
        </p:nvSpPr>
        <p:spPr>
          <a:xfrm>
            <a:off x="159500" y="428625"/>
            <a:ext cx="8841600" cy="438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01" name="Google Shape;701;p97"/>
          <p:cNvSpPr txBox="1"/>
          <p:nvPr/>
        </p:nvSpPr>
        <p:spPr>
          <a:xfrm>
            <a:off x="458525" y="787475"/>
            <a:ext cx="8024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702" name="Google Shape;702;p97" title="Side Effects.mp4">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2"/>
                                        </p:tgtEl>
                                        <p:attrNameLst>
                                          <p:attrName>style.visibility</p:attrName>
                                        </p:attrNameLst>
                                      </p:cBhvr>
                                      <p:to>
                                        <p:strVal val="visible"/>
                                      </p:to>
                                    </p:set>
                                    <p:animEffect filter="fade" transition="in">
                                      <p:cBhvr>
                                        <p:cTn dur="1000"/>
                                        <p:tgtEl>
                                          <p:spTgt spid="7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98"/>
          <p:cNvSpPr txBox="1"/>
          <p:nvPr/>
        </p:nvSpPr>
        <p:spPr>
          <a:xfrm>
            <a:off x="548250" y="528300"/>
            <a:ext cx="81141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400"/>
              <a:t>Hope you enjoyed the film! </a:t>
            </a:r>
            <a:endParaRPr sz="3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381000" lvl="0" marL="457200" rtl="0" algn="l">
              <a:spcBef>
                <a:spcPts val="0"/>
              </a:spcBef>
              <a:spcAft>
                <a:spcPts val="0"/>
              </a:spcAft>
              <a:buSzPts val="2400"/>
              <a:buChar char="●"/>
            </a:pPr>
            <a:r>
              <a:rPr lang="en" sz="2400"/>
              <a:t>We use films like this in our programs to promote conversation and personal sharing of life experience </a:t>
            </a:r>
            <a:endParaRPr sz="2400"/>
          </a:p>
        </p:txBody>
      </p:sp>
      <p:pic>
        <p:nvPicPr>
          <p:cNvPr id="708" name="Google Shape;708;p98"/>
          <p:cNvPicPr preferRelativeResize="0"/>
          <p:nvPr/>
        </p:nvPicPr>
        <p:blipFill>
          <a:blip r:embed="rId3">
            <a:alphaModFix/>
          </a:blip>
          <a:stretch>
            <a:fillRect/>
          </a:stretch>
        </p:blipFill>
        <p:spPr>
          <a:xfrm>
            <a:off x="78425" y="4471100"/>
            <a:ext cx="1632662" cy="5727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99"/>
          <p:cNvSpPr txBox="1"/>
          <p:nvPr/>
        </p:nvSpPr>
        <p:spPr>
          <a:xfrm>
            <a:off x="1056250" y="1913500"/>
            <a:ext cx="72438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800"/>
              <a:t>Trailer for UFF#5</a:t>
            </a:r>
            <a:endParaRPr sz="3800"/>
          </a:p>
        </p:txBody>
      </p:sp>
      <p:pic>
        <p:nvPicPr>
          <p:cNvPr id="714" name="Google Shape;714;p99" title="051021_UFFTrailer_Final (1).mp4">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4"/>
                                        </p:tgtEl>
                                        <p:attrNameLst>
                                          <p:attrName>style.visibility</p:attrName>
                                        </p:attrNameLst>
                                      </p:cBhvr>
                                      <p:to>
                                        <p:strVal val="visible"/>
                                      </p:to>
                                    </p:set>
                                    <p:animEffect filter="fade" transition="in">
                                      <p:cBhvr>
                                        <p:cTn dur="1000"/>
                                        <p:tgtEl>
                                          <p:spTgt spid="7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100"/>
          <p:cNvSpPr txBox="1"/>
          <p:nvPr/>
        </p:nvSpPr>
        <p:spPr>
          <a:xfrm>
            <a:off x="0" y="917100"/>
            <a:ext cx="9144000" cy="37404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1"/>
              </a:buClr>
              <a:buSzPts val="1800"/>
              <a:buChar char="●"/>
            </a:pPr>
            <a:r>
              <a:rPr lang="en" sz="1800">
                <a:solidFill>
                  <a:schemeClr val="dk1"/>
                </a:solidFill>
              </a:rPr>
              <a:t>Campus</a:t>
            </a:r>
            <a:r>
              <a:rPr lang="en" sz="1800">
                <a:solidFill>
                  <a:schemeClr val="dk1"/>
                </a:solidFill>
              </a:rPr>
              <a:t>:</a:t>
            </a:r>
            <a:r>
              <a:rPr lang="en" sz="1800">
                <a:solidFill>
                  <a:schemeClr val="dk1"/>
                </a:solidFill>
              </a:rPr>
              <a:t> </a:t>
            </a:r>
            <a:r>
              <a:rPr b="1" lang="en" sz="1800">
                <a:solidFill>
                  <a:schemeClr val="dk1"/>
                </a:solidFill>
              </a:rPr>
              <a:t>Chris Chamberlin</a:t>
            </a:r>
            <a:r>
              <a:rPr lang="en" sz="1800">
                <a:solidFill>
                  <a:schemeClr val="dk1"/>
                </a:solidFill>
              </a:rPr>
              <a:t>, Dean of Students at Cooper Union </a:t>
            </a:r>
            <a:endParaRPr sz="1800">
              <a:solidFill>
                <a:schemeClr val="dk1"/>
              </a:solidFill>
            </a:endParaRPr>
          </a:p>
          <a:p>
            <a:pPr indent="0" lvl="0" marL="457200" rtl="0" algn="l">
              <a:lnSpc>
                <a:spcPct val="115000"/>
              </a:lnSpc>
              <a:spcBef>
                <a:spcPts val="0"/>
              </a:spcBef>
              <a:spcAft>
                <a:spcPts val="0"/>
              </a:spcAft>
              <a:buNone/>
            </a:pPr>
            <a:r>
              <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Workplace A: </a:t>
            </a:r>
            <a:r>
              <a:rPr b="1" lang="en" sz="1800">
                <a:solidFill>
                  <a:schemeClr val="dk1"/>
                </a:solidFill>
              </a:rPr>
              <a:t>Marco Diaz</a:t>
            </a:r>
            <a:r>
              <a:rPr lang="en" sz="1800">
                <a:solidFill>
                  <a:schemeClr val="dk1"/>
                </a:solidFill>
              </a:rPr>
              <a:t>, Global Head of Benefits at Newcorps </a:t>
            </a:r>
            <a:endParaRPr sz="1800">
              <a:solidFill>
                <a:schemeClr val="dk1"/>
              </a:solidFill>
            </a:endParaRPr>
          </a:p>
          <a:p>
            <a:pPr indent="0" lvl="0" marL="457200" rtl="0" algn="l">
              <a:lnSpc>
                <a:spcPct val="115000"/>
              </a:lnSpc>
              <a:spcBef>
                <a:spcPts val="0"/>
              </a:spcBef>
              <a:spcAft>
                <a:spcPts val="0"/>
              </a:spcAft>
              <a:buNone/>
            </a:pPr>
            <a:r>
              <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Workplace B: </a:t>
            </a:r>
            <a:r>
              <a:rPr b="1" lang="en" sz="1800">
                <a:solidFill>
                  <a:schemeClr val="dk1"/>
                </a:solidFill>
              </a:rPr>
              <a:t>Pamela Corson PhD, LPC, CADC, CEAP, </a:t>
            </a:r>
            <a:r>
              <a:rPr lang="en" sz="1800">
                <a:solidFill>
                  <a:schemeClr val="dk1"/>
                </a:solidFill>
              </a:rPr>
              <a:t>Vice President, Health &amp; Wellness, Prudential </a:t>
            </a:r>
            <a:endParaRPr sz="1800">
              <a:solidFill>
                <a:schemeClr val="dk1"/>
              </a:solidFill>
            </a:endParaRPr>
          </a:p>
          <a:p>
            <a:pPr indent="0" lvl="0" marL="457200" rtl="0" algn="l">
              <a:lnSpc>
                <a:spcPct val="115000"/>
              </a:lnSpc>
              <a:spcBef>
                <a:spcPts val="0"/>
              </a:spcBef>
              <a:spcAft>
                <a:spcPts val="0"/>
              </a:spcAft>
              <a:buNone/>
            </a:pPr>
            <a:r>
              <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Aging Communities: </a:t>
            </a:r>
            <a:r>
              <a:rPr b="1" lang="en" sz="1800">
                <a:solidFill>
                  <a:schemeClr val="dk1"/>
                </a:solidFill>
              </a:rPr>
              <a:t>Jason Molony</a:t>
            </a:r>
            <a:r>
              <a:rPr lang="en" sz="1800">
                <a:solidFill>
                  <a:schemeClr val="dk1"/>
                </a:solidFill>
              </a:rPr>
              <a:t>, SHARE Network, Project Manager</a:t>
            </a:r>
            <a:endParaRPr sz="1800">
              <a:solidFill>
                <a:schemeClr val="dk1"/>
              </a:solidFill>
            </a:endParaRPr>
          </a:p>
          <a:p>
            <a:pPr indent="0" lvl="0" marL="457200" rtl="0" algn="l">
              <a:lnSpc>
                <a:spcPct val="115000"/>
              </a:lnSpc>
              <a:spcBef>
                <a:spcPts val="0"/>
              </a:spcBef>
              <a:spcAft>
                <a:spcPts val="0"/>
              </a:spcAft>
              <a:buNone/>
            </a:pPr>
            <a:r>
              <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Community: </a:t>
            </a:r>
            <a:r>
              <a:rPr b="1" lang="en" sz="1800">
                <a:solidFill>
                  <a:schemeClr val="dk1"/>
                </a:solidFill>
              </a:rPr>
              <a:t>Diane Dickerson</a:t>
            </a:r>
            <a:r>
              <a:rPr lang="en" sz="1800">
                <a:solidFill>
                  <a:schemeClr val="dk1"/>
                </a:solidFill>
              </a:rPr>
              <a:t>, CEO of the Bangor, Maine regional YMCA</a:t>
            </a:r>
            <a:endParaRPr sz="1800">
              <a:solidFill>
                <a:schemeClr val="dk1"/>
              </a:solidFill>
            </a:endParaRPr>
          </a:p>
          <a:p>
            <a:pPr indent="0" lvl="0" marL="457200" rtl="0" algn="l">
              <a:lnSpc>
                <a:spcPct val="115000"/>
              </a:lnSpc>
              <a:spcBef>
                <a:spcPts val="0"/>
              </a:spcBef>
              <a:spcAft>
                <a:spcPts val="0"/>
              </a:spcAft>
              <a:buNone/>
            </a:pPr>
            <a:r>
              <a:t/>
            </a:r>
            <a:endParaRPr sz="2400">
              <a:solidFill>
                <a:schemeClr val="dk1"/>
              </a:solidFill>
            </a:endParaRPr>
          </a:p>
        </p:txBody>
      </p:sp>
      <p:sp>
        <p:nvSpPr>
          <p:cNvPr id="720" name="Google Shape;720;p100"/>
          <p:cNvSpPr txBox="1"/>
          <p:nvPr/>
        </p:nvSpPr>
        <p:spPr>
          <a:xfrm>
            <a:off x="1226075" y="239225"/>
            <a:ext cx="65889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t>Breakout Room Facilitators </a:t>
            </a:r>
            <a:endParaRPr b="1" sz="2500"/>
          </a:p>
        </p:txBody>
      </p:sp>
      <p:pic>
        <p:nvPicPr>
          <p:cNvPr id="721" name="Google Shape;721;p100"/>
          <p:cNvPicPr preferRelativeResize="0"/>
          <p:nvPr/>
        </p:nvPicPr>
        <p:blipFill>
          <a:blip r:embed="rId3">
            <a:alphaModFix/>
          </a:blip>
          <a:stretch>
            <a:fillRect/>
          </a:stretch>
        </p:blipFill>
        <p:spPr>
          <a:xfrm>
            <a:off x="48525" y="4481075"/>
            <a:ext cx="1632662" cy="5727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101"/>
          <p:cNvSpPr txBox="1"/>
          <p:nvPr/>
        </p:nvSpPr>
        <p:spPr>
          <a:xfrm>
            <a:off x="719400" y="598050"/>
            <a:ext cx="7705200" cy="4217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t>Facilitator perspective: A quick round-robin</a:t>
            </a:r>
            <a:endParaRPr b="1" sz="2400"/>
          </a:p>
          <a:p>
            <a:pPr indent="0" lvl="0" marL="0" rtl="0" algn="l">
              <a:spcBef>
                <a:spcPts val="0"/>
              </a:spcBef>
              <a:spcAft>
                <a:spcPts val="0"/>
              </a:spcAft>
              <a:buNone/>
            </a:pPr>
            <a:r>
              <a:t/>
            </a:r>
            <a:endParaRPr sz="2400"/>
          </a:p>
          <a:p>
            <a:pPr indent="-368300" lvl="0" marL="457200" rtl="0" algn="l">
              <a:spcBef>
                <a:spcPts val="0"/>
              </a:spcBef>
              <a:spcAft>
                <a:spcPts val="0"/>
              </a:spcAft>
              <a:buSzPts val="2200"/>
              <a:buChar char="●"/>
            </a:pPr>
            <a:r>
              <a:rPr lang="en" sz="2200"/>
              <a:t>Any </a:t>
            </a:r>
            <a:r>
              <a:rPr lang="en" sz="2200"/>
              <a:t>intriguing</a:t>
            </a:r>
            <a:r>
              <a:rPr lang="en" sz="2200"/>
              <a:t> current mental health interventions?</a:t>
            </a:r>
            <a:endParaRPr sz="2200"/>
          </a:p>
          <a:p>
            <a:pPr indent="-368300" lvl="0" marL="457200" rtl="0" algn="l">
              <a:spcBef>
                <a:spcPts val="0"/>
              </a:spcBef>
              <a:spcAft>
                <a:spcPts val="0"/>
              </a:spcAft>
              <a:buSzPts val="2200"/>
              <a:buChar char="●"/>
            </a:pPr>
            <a:r>
              <a:rPr lang="en" sz="2200"/>
              <a:t>Any promising possibilities?  </a:t>
            </a:r>
            <a:endParaRPr sz="2200"/>
          </a:p>
          <a:p>
            <a:pPr indent="0" lvl="0" marL="0" rtl="0" algn="l">
              <a:spcBef>
                <a:spcPts val="0"/>
              </a:spcBef>
              <a:spcAft>
                <a:spcPts val="0"/>
              </a:spcAft>
              <a:buNone/>
            </a:pPr>
            <a:r>
              <a:t/>
            </a:r>
            <a:endParaRPr sz="2400"/>
          </a:p>
          <a:p>
            <a:pPr indent="0" lvl="0" marL="0" rtl="0" algn="l">
              <a:spcBef>
                <a:spcPts val="0"/>
              </a:spcBef>
              <a:spcAft>
                <a:spcPts val="0"/>
              </a:spcAft>
              <a:buNone/>
            </a:pPr>
            <a:r>
              <a:rPr b="1" lang="en" sz="2400"/>
              <a:t>Final 30 second comments by keynoters</a:t>
            </a:r>
            <a:r>
              <a:rPr lang="en" sz="2400"/>
              <a:t> </a:t>
            </a:r>
            <a:endParaRPr sz="2400"/>
          </a:p>
          <a:p>
            <a:pPr indent="0" lvl="0" marL="0" rtl="0" algn="l">
              <a:spcBef>
                <a:spcPts val="0"/>
              </a:spcBef>
              <a:spcAft>
                <a:spcPts val="0"/>
              </a:spcAft>
              <a:buNone/>
            </a:pPr>
            <a:r>
              <a:t/>
            </a:r>
            <a:endParaRPr sz="2400"/>
          </a:p>
          <a:p>
            <a:pPr indent="-368300" lvl="0" marL="457200" rtl="0" algn="l">
              <a:spcBef>
                <a:spcPts val="0"/>
              </a:spcBef>
              <a:spcAft>
                <a:spcPts val="0"/>
              </a:spcAft>
              <a:buSzPts val="2200"/>
              <a:buChar char="●"/>
            </a:pPr>
            <a:r>
              <a:rPr lang="en" sz="2200"/>
              <a:t>What to keep your eye on going forward</a:t>
            </a:r>
            <a:endParaRPr sz="2200"/>
          </a:p>
          <a:p>
            <a:pPr indent="0" lvl="0" marL="45720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727" name="Google Shape;727;p101"/>
          <p:cNvPicPr preferRelativeResize="0"/>
          <p:nvPr/>
        </p:nvPicPr>
        <p:blipFill>
          <a:blip r:embed="rId3">
            <a:alphaModFix/>
          </a:blip>
          <a:stretch>
            <a:fillRect/>
          </a:stretch>
        </p:blipFill>
        <p:spPr>
          <a:xfrm>
            <a:off x="88400" y="4481075"/>
            <a:ext cx="1632662" cy="5727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102"/>
          <p:cNvSpPr txBox="1"/>
          <p:nvPr>
            <p:ph idx="1" type="body"/>
          </p:nvPr>
        </p:nvSpPr>
        <p:spPr>
          <a:xfrm>
            <a:off x="493525" y="4023775"/>
            <a:ext cx="3581400" cy="6285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00000"/>
              </a:lnSpc>
              <a:spcBef>
                <a:spcPts val="0"/>
              </a:spcBef>
              <a:spcAft>
                <a:spcPts val="0"/>
              </a:spcAft>
              <a:buSzPct val="100000"/>
              <a:buNone/>
            </a:pPr>
            <a:r>
              <a:t/>
            </a:r>
            <a:endParaRPr/>
          </a:p>
          <a:p>
            <a:pPr indent="0" lvl="0" marL="0" rtl="0" algn="l">
              <a:lnSpc>
                <a:spcPct val="100000"/>
              </a:lnSpc>
              <a:spcBef>
                <a:spcPts val="400"/>
              </a:spcBef>
              <a:spcAft>
                <a:spcPts val="0"/>
              </a:spcAft>
              <a:buSzPct val="100000"/>
              <a:buNone/>
            </a:pPr>
            <a:r>
              <a:t/>
            </a:r>
            <a:endParaRPr/>
          </a:p>
        </p:txBody>
      </p:sp>
      <p:pic>
        <p:nvPicPr>
          <p:cNvPr id="733" name="Google Shape;733;p102"/>
          <p:cNvPicPr preferRelativeResize="0"/>
          <p:nvPr/>
        </p:nvPicPr>
        <p:blipFill rotWithShape="1">
          <a:blip r:embed="rId3">
            <a:alphaModFix/>
          </a:blip>
          <a:srcRect b="0" l="0" r="40663" t="0"/>
          <a:stretch/>
        </p:blipFill>
        <p:spPr>
          <a:xfrm>
            <a:off x="163150" y="4237025"/>
            <a:ext cx="2564051" cy="906476"/>
          </a:xfrm>
          <a:prstGeom prst="rect">
            <a:avLst/>
          </a:prstGeom>
          <a:noFill/>
          <a:ln>
            <a:noFill/>
          </a:ln>
        </p:spPr>
      </p:pic>
      <p:sp>
        <p:nvSpPr>
          <p:cNvPr id="734" name="Google Shape;734;p102"/>
          <p:cNvSpPr txBox="1"/>
          <p:nvPr/>
        </p:nvSpPr>
        <p:spPr>
          <a:xfrm>
            <a:off x="112075" y="268950"/>
            <a:ext cx="66786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400">
                <a:solidFill>
                  <a:srgbClr val="0B5394"/>
                </a:solidFill>
              </a:rPr>
              <a:t>Upcoming Events </a:t>
            </a:r>
            <a:endParaRPr b="1" sz="3400">
              <a:solidFill>
                <a:srgbClr val="0B5394"/>
              </a:solidFill>
            </a:endParaRPr>
          </a:p>
        </p:txBody>
      </p:sp>
      <p:sp>
        <p:nvSpPr>
          <p:cNvPr id="735" name="Google Shape;735;p102"/>
          <p:cNvSpPr txBox="1"/>
          <p:nvPr/>
        </p:nvSpPr>
        <p:spPr>
          <a:xfrm>
            <a:off x="112075" y="1035600"/>
            <a:ext cx="6028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400">
              <a:solidFill>
                <a:srgbClr val="0B5394"/>
              </a:solidFill>
            </a:endParaRPr>
          </a:p>
        </p:txBody>
      </p:sp>
      <p:sp>
        <p:nvSpPr>
          <p:cNvPr id="736" name="Google Shape;736;p102"/>
          <p:cNvSpPr txBox="1"/>
          <p:nvPr/>
        </p:nvSpPr>
        <p:spPr>
          <a:xfrm>
            <a:off x="112075" y="976950"/>
            <a:ext cx="85278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lt1"/>
                </a:solidFill>
              </a:rPr>
              <a:t>June 6th @ 8pm ET </a:t>
            </a:r>
            <a:r>
              <a:rPr lang="en" sz="2400">
                <a:solidFill>
                  <a:srgbClr val="0B5394"/>
                </a:solidFill>
              </a:rPr>
              <a:t>The UnLonely Film Festival 5 Awards Event </a:t>
            </a:r>
            <a:endParaRPr sz="2400">
              <a:solidFill>
                <a:srgbClr val="0B5394"/>
              </a:solidFill>
            </a:endParaRPr>
          </a:p>
        </p:txBody>
      </p:sp>
      <p:sp>
        <p:nvSpPr>
          <p:cNvPr id="737" name="Google Shape;737;p102"/>
          <p:cNvSpPr txBox="1"/>
          <p:nvPr/>
        </p:nvSpPr>
        <p:spPr>
          <a:xfrm>
            <a:off x="717175" y="1988388"/>
            <a:ext cx="54237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p103"/>
          <p:cNvSpPr txBox="1"/>
          <p:nvPr>
            <p:ph type="title"/>
          </p:nvPr>
        </p:nvSpPr>
        <p:spPr>
          <a:xfrm>
            <a:off x="2068425" y="137600"/>
            <a:ext cx="5258100" cy="21075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 sz="6000"/>
              <a:t>Thank You!</a:t>
            </a:r>
            <a:endParaRPr sz="6000"/>
          </a:p>
        </p:txBody>
      </p:sp>
      <p:sp>
        <p:nvSpPr>
          <p:cNvPr id="743" name="Google Shape;743;p103"/>
          <p:cNvSpPr txBox="1"/>
          <p:nvPr>
            <p:ph idx="1" type="body"/>
          </p:nvPr>
        </p:nvSpPr>
        <p:spPr>
          <a:xfrm>
            <a:off x="2068425" y="2628225"/>
            <a:ext cx="5796300" cy="6285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None/>
            </a:pPr>
            <a:r>
              <a:rPr lang="en" sz="4400"/>
              <a:t>We’ll be in touch...</a:t>
            </a:r>
            <a:endParaRPr sz="4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pic>
        <p:nvPicPr>
          <p:cNvPr id="341" name="Google Shape;341;p61"/>
          <p:cNvPicPr preferRelativeResize="0"/>
          <p:nvPr/>
        </p:nvPicPr>
        <p:blipFill>
          <a:blip r:embed="rId3">
            <a:alphaModFix/>
          </a:blip>
          <a:stretch>
            <a:fillRect/>
          </a:stretch>
        </p:blipFill>
        <p:spPr>
          <a:xfrm>
            <a:off x="1594850" y="1341738"/>
            <a:ext cx="2447725" cy="706175"/>
          </a:xfrm>
          <a:prstGeom prst="rect">
            <a:avLst/>
          </a:prstGeom>
          <a:noFill/>
          <a:ln>
            <a:noFill/>
          </a:ln>
        </p:spPr>
      </p:pic>
      <p:pic>
        <p:nvPicPr>
          <p:cNvPr id="342" name="Google Shape;342;p61"/>
          <p:cNvPicPr preferRelativeResize="0"/>
          <p:nvPr/>
        </p:nvPicPr>
        <p:blipFill>
          <a:blip r:embed="rId4">
            <a:alphaModFix/>
          </a:blip>
          <a:stretch>
            <a:fillRect/>
          </a:stretch>
        </p:blipFill>
        <p:spPr>
          <a:xfrm>
            <a:off x="4826275" y="1354150"/>
            <a:ext cx="2400100" cy="706175"/>
          </a:xfrm>
          <a:prstGeom prst="rect">
            <a:avLst/>
          </a:prstGeom>
          <a:noFill/>
          <a:ln>
            <a:noFill/>
          </a:ln>
        </p:spPr>
      </p:pic>
      <p:pic>
        <p:nvPicPr>
          <p:cNvPr id="343" name="Google Shape;343;p61"/>
          <p:cNvPicPr preferRelativeResize="0"/>
          <p:nvPr/>
        </p:nvPicPr>
        <p:blipFill>
          <a:blip r:embed="rId5">
            <a:alphaModFix/>
          </a:blip>
          <a:stretch>
            <a:fillRect/>
          </a:stretch>
        </p:blipFill>
        <p:spPr>
          <a:xfrm>
            <a:off x="4645100" y="3035175"/>
            <a:ext cx="2631101" cy="706175"/>
          </a:xfrm>
          <a:prstGeom prst="rect">
            <a:avLst/>
          </a:prstGeom>
          <a:noFill/>
          <a:ln>
            <a:noFill/>
          </a:ln>
        </p:spPr>
      </p:pic>
      <p:pic>
        <p:nvPicPr>
          <p:cNvPr id="344" name="Google Shape;344;p61"/>
          <p:cNvPicPr preferRelativeResize="0"/>
          <p:nvPr/>
        </p:nvPicPr>
        <p:blipFill>
          <a:blip r:embed="rId6">
            <a:alphaModFix/>
          </a:blip>
          <a:stretch>
            <a:fillRect/>
          </a:stretch>
        </p:blipFill>
        <p:spPr>
          <a:xfrm>
            <a:off x="2274600" y="2651500"/>
            <a:ext cx="1275926" cy="1275926"/>
          </a:xfrm>
          <a:prstGeom prst="rect">
            <a:avLst/>
          </a:prstGeom>
          <a:noFill/>
          <a:ln>
            <a:noFill/>
          </a:ln>
        </p:spPr>
      </p:pic>
      <p:sp>
        <p:nvSpPr>
          <p:cNvPr id="345" name="Google Shape;345;p61"/>
          <p:cNvSpPr txBox="1"/>
          <p:nvPr/>
        </p:nvSpPr>
        <p:spPr>
          <a:xfrm>
            <a:off x="757575" y="199350"/>
            <a:ext cx="75459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a:latin typeface="Roboto"/>
                <a:ea typeface="Roboto"/>
                <a:cs typeface="Roboto"/>
                <a:sym typeface="Roboto"/>
              </a:rPr>
              <a:t>Thank you to our Symposium </a:t>
            </a:r>
            <a:endParaRPr b="1" sz="2800">
              <a:latin typeface="Roboto"/>
              <a:ea typeface="Roboto"/>
              <a:cs typeface="Roboto"/>
              <a:sym typeface="Roboto"/>
            </a:endParaRPr>
          </a:p>
          <a:p>
            <a:pPr indent="0" lvl="0" marL="0" rtl="0" algn="ctr">
              <a:spcBef>
                <a:spcPts val="0"/>
              </a:spcBef>
              <a:spcAft>
                <a:spcPts val="0"/>
              </a:spcAft>
              <a:buNone/>
            </a:pPr>
            <a:r>
              <a:rPr b="1" lang="en" sz="2800">
                <a:latin typeface="Roboto"/>
                <a:ea typeface="Roboto"/>
                <a:cs typeface="Roboto"/>
                <a:sym typeface="Roboto"/>
              </a:rPr>
              <a:t>Promotional Partners! </a:t>
            </a:r>
            <a:endParaRPr b="1" sz="2800">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62"/>
          <p:cNvSpPr txBox="1"/>
          <p:nvPr>
            <p:ph type="title"/>
          </p:nvPr>
        </p:nvSpPr>
        <p:spPr>
          <a:xfrm>
            <a:off x="457200" y="171450"/>
            <a:ext cx="8229600" cy="743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Why the UnLonely Symposium </a:t>
            </a:r>
            <a:endParaRPr/>
          </a:p>
          <a:p>
            <a:pPr indent="0" lvl="0" marL="0" rtl="0" algn="ctr">
              <a:spcBef>
                <a:spcPts val="0"/>
              </a:spcBef>
              <a:spcAft>
                <a:spcPts val="0"/>
              </a:spcAft>
              <a:buNone/>
            </a:pPr>
            <a:r>
              <a:rPr lang="en"/>
              <a:t>is Un-Usual</a:t>
            </a:r>
            <a:endParaRPr/>
          </a:p>
        </p:txBody>
      </p:sp>
      <p:sp>
        <p:nvSpPr>
          <p:cNvPr id="351" name="Google Shape;351;p62"/>
          <p:cNvSpPr txBox="1"/>
          <p:nvPr>
            <p:ph idx="1" type="body"/>
          </p:nvPr>
        </p:nvSpPr>
        <p:spPr>
          <a:xfrm>
            <a:off x="350050" y="1244338"/>
            <a:ext cx="8229600" cy="3372000"/>
          </a:xfrm>
          <a:prstGeom prst="rect">
            <a:avLst/>
          </a:prstGeom>
        </p:spPr>
        <p:txBody>
          <a:bodyPr anchorCtr="0" anchor="t" bIns="91425" lIns="91425" spcFirstLastPara="1" rIns="91425" wrap="square" tIns="91425">
            <a:noAutofit/>
          </a:bodyPr>
          <a:lstStyle/>
          <a:p>
            <a:pPr indent="-431800" lvl="0" marL="457200" rtl="0" algn="l">
              <a:spcBef>
                <a:spcPts val="560"/>
              </a:spcBef>
              <a:spcAft>
                <a:spcPts val="0"/>
              </a:spcAft>
              <a:buSzPts val="3200"/>
              <a:buChar char="●"/>
            </a:pPr>
            <a:r>
              <a:rPr lang="en" sz="2200"/>
              <a:t>Examines loneliness and its burdens </a:t>
            </a:r>
            <a:r>
              <a:rPr i="1" lang="en" sz="2200" u="sng"/>
              <a:t>across</a:t>
            </a:r>
            <a:r>
              <a:rPr lang="en" sz="2200"/>
              <a:t> populations, conditions and circumstances;</a:t>
            </a:r>
            <a:endParaRPr sz="2200"/>
          </a:p>
          <a:p>
            <a:pPr indent="-431800" lvl="0" marL="457200" rtl="0" algn="l">
              <a:spcBef>
                <a:spcPts val="0"/>
              </a:spcBef>
              <a:spcAft>
                <a:spcPts val="0"/>
              </a:spcAft>
              <a:buSzPts val="3200"/>
              <a:buChar char="●"/>
            </a:pPr>
            <a:r>
              <a:rPr lang="en" sz="2200"/>
              <a:t>Strives to identify </a:t>
            </a:r>
            <a:r>
              <a:rPr i="1" lang="en" sz="2200" u="sng"/>
              <a:t>cross-cutting</a:t>
            </a:r>
            <a:r>
              <a:rPr lang="en" sz="2200"/>
              <a:t> issues and challenges</a:t>
            </a:r>
            <a:endParaRPr sz="2200"/>
          </a:p>
          <a:p>
            <a:pPr indent="-431800" lvl="0" marL="457200" rtl="0" algn="l">
              <a:spcBef>
                <a:spcPts val="0"/>
              </a:spcBef>
              <a:spcAft>
                <a:spcPts val="0"/>
              </a:spcAft>
              <a:buSzPts val="3200"/>
              <a:buChar char="●"/>
            </a:pPr>
            <a:r>
              <a:rPr lang="en" sz="2200"/>
              <a:t>Explores </a:t>
            </a:r>
            <a:r>
              <a:rPr lang="en" sz="2200"/>
              <a:t>innovative</a:t>
            </a:r>
            <a:r>
              <a:rPr lang="en" sz="2200"/>
              <a:t> cross-silo intervention </a:t>
            </a:r>
            <a:r>
              <a:rPr lang="en" sz="2200"/>
              <a:t>opportunities; including use of the arts to engage, inspire and connect</a:t>
            </a:r>
            <a:endParaRPr sz="2200"/>
          </a:p>
          <a:p>
            <a:pPr indent="-431800" lvl="0" marL="457200" rtl="0" algn="l">
              <a:spcBef>
                <a:spcPts val="0"/>
              </a:spcBef>
              <a:spcAft>
                <a:spcPts val="0"/>
              </a:spcAft>
              <a:buSzPts val="3200"/>
              <a:buChar char="●"/>
            </a:pPr>
            <a:r>
              <a:rPr lang="en" sz="2200"/>
              <a:t>Builds a professional community striving to address and </a:t>
            </a:r>
            <a:r>
              <a:rPr lang="en" sz="2200"/>
              <a:t>mitigate</a:t>
            </a:r>
            <a:r>
              <a:rPr lang="en" sz="2200"/>
              <a:t> loneliness and its burdens</a:t>
            </a:r>
            <a:endParaRPr sz="2200"/>
          </a:p>
          <a:p>
            <a:pPr indent="0" lvl="0" marL="457200" rtl="0" algn="l">
              <a:spcBef>
                <a:spcPts val="56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63"/>
          <p:cNvSpPr/>
          <p:nvPr/>
        </p:nvSpPr>
        <p:spPr>
          <a:xfrm>
            <a:off x="5205413" y="1997869"/>
            <a:ext cx="184200" cy="346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Verdana"/>
              <a:buNone/>
            </a:pPr>
            <a:r>
              <a:t/>
            </a:r>
            <a:endParaRPr b="0" i="0" sz="2400" u="none" cap="none" strike="noStrike">
              <a:solidFill>
                <a:schemeClr val="dk1"/>
              </a:solidFill>
              <a:latin typeface="Verdana"/>
              <a:ea typeface="Verdana"/>
              <a:cs typeface="Verdana"/>
              <a:sym typeface="Verdana"/>
            </a:endParaRPr>
          </a:p>
        </p:txBody>
      </p:sp>
      <p:sp>
        <p:nvSpPr>
          <p:cNvPr id="358" name="Google Shape;358;p63"/>
          <p:cNvSpPr txBox="1"/>
          <p:nvPr/>
        </p:nvSpPr>
        <p:spPr>
          <a:xfrm>
            <a:off x="4016089" y="4160041"/>
            <a:ext cx="1189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F7F7F"/>
              </a:buClr>
              <a:buSzPts val="1400"/>
              <a:buFont typeface="Arial"/>
              <a:buNone/>
            </a:pPr>
            <a:r>
              <a:rPr b="0" i="1" lang="en" sz="1400" u="none" cap="none" strike="noStrike">
                <a:solidFill>
                  <a:srgbClr val="7F7F7F"/>
                </a:solidFill>
                <a:latin typeface="Arial"/>
                <a:ea typeface="Arial"/>
                <a:cs typeface="Arial"/>
                <a:sym typeface="Arial"/>
              </a:rPr>
              <a:t>- H.G. Wells</a:t>
            </a:r>
            <a:endParaRPr/>
          </a:p>
        </p:txBody>
      </p:sp>
      <p:sp>
        <p:nvSpPr>
          <p:cNvPr id="359" name="Google Shape;359;p63"/>
          <p:cNvSpPr txBox="1"/>
          <p:nvPr>
            <p:ph idx="1" type="body"/>
          </p:nvPr>
        </p:nvSpPr>
        <p:spPr>
          <a:xfrm>
            <a:off x="1710425" y="2161800"/>
            <a:ext cx="5723700" cy="819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History is a race between </a:t>
            </a:r>
            <a:endParaRPr/>
          </a:p>
          <a:p>
            <a:pPr indent="0" lvl="0" marL="0" rtl="0" algn="ctr">
              <a:lnSpc>
                <a:spcPct val="100000"/>
              </a:lnSpc>
              <a:spcBef>
                <a:spcPts val="0"/>
              </a:spcBef>
              <a:spcAft>
                <a:spcPts val="0"/>
              </a:spcAft>
              <a:buSzPts val="3000"/>
              <a:buNone/>
            </a:pPr>
            <a:r>
              <a:rPr lang="en"/>
              <a:t> education and catastrophe.</a:t>
            </a:r>
            <a:endParaRPr/>
          </a:p>
        </p:txBody>
      </p:sp>
      <p:sp>
        <p:nvSpPr>
          <p:cNvPr id="360" name="Google Shape;360;p63"/>
          <p:cNvSpPr txBox="1"/>
          <p:nvPr>
            <p:ph idx="4294967295" type="title"/>
          </p:nvPr>
        </p:nvSpPr>
        <p:spPr>
          <a:xfrm>
            <a:off x="557349" y="205978"/>
            <a:ext cx="54102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b="1" lang="en" sz="3200">
                <a:solidFill>
                  <a:srgbClr val="2B608B"/>
                </a:solidFill>
                <a:latin typeface="Arial"/>
                <a:ea typeface="Arial"/>
                <a:cs typeface="Arial"/>
                <a:sym typeface="Arial"/>
              </a:rPr>
              <a:t>A Note of Urgency…</a:t>
            </a:r>
            <a:endParaRPr/>
          </a:p>
        </p:txBody>
      </p:sp>
      <p:pic>
        <p:nvPicPr>
          <p:cNvPr id="361" name="Google Shape;361;p63"/>
          <p:cNvPicPr preferRelativeResize="0"/>
          <p:nvPr/>
        </p:nvPicPr>
        <p:blipFill rotWithShape="1">
          <a:blip r:embed="rId3">
            <a:alphaModFix/>
          </a:blip>
          <a:srcRect b="0" l="0" r="0" t="0"/>
          <a:stretch/>
        </p:blipFill>
        <p:spPr>
          <a:xfrm>
            <a:off x="3931550" y="3061470"/>
            <a:ext cx="1018801" cy="1018801"/>
          </a:xfrm>
          <a:prstGeom prst="rect">
            <a:avLst/>
          </a:prstGeom>
          <a:noFill/>
          <a:ln>
            <a:noFill/>
          </a:ln>
        </p:spPr>
      </p:pic>
      <p:pic>
        <p:nvPicPr>
          <p:cNvPr id="362" name="Google Shape;362;p63"/>
          <p:cNvPicPr preferRelativeResize="0"/>
          <p:nvPr/>
        </p:nvPicPr>
        <p:blipFill>
          <a:blip r:embed="rId4">
            <a:alphaModFix/>
          </a:blip>
          <a:stretch>
            <a:fillRect/>
          </a:stretch>
        </p:blipFill>
        <p:spPr>
          <a:xfrm>
            <a:off x="189400" y="4515975"/>
            <a:ext cx="1570701" cy="5509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64"/>
          <p:cNvSpPr txBox="1"/>
          <p:nvPr>
            <p:ph type="title"/>
          </p:nvPr>
        </p:nvSpPr>
        <p:spPr>
          <a:xfrm>
            <a:off x="457200" y="171450"/>
            <a:ext cx="8229600" cy="743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Educational Agenda</a:t>
            </a:r>
            <a:endParaRPr/>
          </a:p>
        </p:txBody>
      </p:sp>
      <p:sp>
        <p:nvSpPr>
          <p:cNvPr id="368" name="Google Shape;368;p64"/>
          <p:cNvSpPr txBox="1"/>
          <p:nvPr>
            <p:ph idx="1" type="body"/>
          </p:nvPr>
        </p:nvSpPr>
        <p:spPr>
          <a:xfrm>
            <a:off x="457200" y="1244338"/>
            <a:ext cx="8229600" cy="3372000"/>
          </a:xfrm>
          <a:prstGeom prst="rect">
            <a:avLst/>
          </a:prstGeom>
        </p:spPr>
        <p:txBody>
          <a:bodyPr anchorCtr="0" anchor="t" bIns="91425" lIns="91425" spcFirstLastPara="1" rIns="91425" wrap="square" tIns="91425">
            <a:noAutofit/>
          </a:bodyPr>
          <a:lstStyle/>
          <a:p>
            <a:pPr indent="-444500" lvl="0" marL="457200" rtl="0" algn="l">
              <a:spcBef>
                <a:spcPts val="560"/>
              </a:spcBef>
              <a:spcAft>
                <a:spcPts val="0"/>
              </a:spcAft>
              <a:buSzPts val="3400"/>
              <a:buChar char="●"/>
            </a:pPr>
            <a:r>
              <a:rPr lang="en" sz="2400"/>
              <a:t>Intro: What are we trying to accomplish </a:t>
            </a:r>
            <a:r>
              <a:rPr lang="en" sz="2400"/>
              <a:t>together</a:t>
            </a:r>
            <a:r>
              <a:rPr lang="en" sz="2400"/>
              <a:t> today?</a:t>
            </a:r>
            <a:endParaRPr sz="2400"/>
          </a:p>
          <a:p>
            <a:pPr indent="-444500" lvl="0" marL="457200" rtl="0" algn="l">
              <a:spcBef>
                <a:spcPts val="0"/>
              </a:spcBef>
              <a:spcAft>
                <a:spcPts val="0"/>
              </a:spcAft>
              <a:buSzPts val="3400"/>
              <a:buChar char="●"/>
            </a:pPr>
            <a:r>
              <a:rPr lang="en" sz="2400"/>
              <a:t>Keynoter Perspectives: Mental Health and the Pandemic</a:t>
            </a:r>
            <a:endParaRPr sz="2400"/>
          </a:p>
          <a:p>
            <a:pPr indent="-381000" lvl="1" marL="914400" rtl="0" algn="l">
              <a:spcBef>
                <a:spcPts val="0"/>
              </a:spcBef>
              <a:spcAft>
                <a:spcPts val="0"/>
              </a:spcAft>
              <a:buSzPts val="2400"/>
              <a:buChar char="○"/>
            </a:pPr>
            <a:r>
              <a:rPr lang="en" sz="2400"/>
              <a:t>Sarah Lipson, PHD: Boston University; Health Minds</a:t>
            </a:r>
            <a:endParaRPr sz="2400"/>
          </a:p>
          <a:p>
            <a:pPr indent="-381000" lvl="1" marL="914400" rtl="0" algn="l">
              <a:spcBef>
                <a:spcPts val="0"/>
              </a:spcBef>
              <a:spcAft>
                <a:spcPts val="0"/>
              </a:spcAft>
              <a:buSzPts val="2400"/>
              <a:buChar char="○"/>
            </a:pPr>
            <a:r>
              <a:rPr lang="en" sz="2400"/>
              <a:t>Doug Nemecek, MD: Cigna Behavioral Health</a:t>
            </a:r>
            <a:endParaRPr sz="2400"/>
          </a:p>
          <a:p>
            <a:pPr indent="-381000" lvl="1" marL="914400" rtl="0" algn="l">
              <a:spcBef>
                <a:spcPts val="0"/>
              </a:spcBef>
              <a:spcAft>
                <a:spcPts val="0"/>
              </a:spcAft>
              <a:buSzPts val="2400"/>
              <a:buChar char="○"/>
            </a:pPr>
            <a:r>
              <a:rPr lang="en" sz="2400"/>
              <a:t>Mark Meridy: DOROT</a:t>
            </a:r>
            <a:endParaRPr sz="2400"/>
          </a:p>
          <a:p>
            <a:pPr indent="-444500" lvl="0" marL="457200" rtl="0" algn="l">
              <a:spcBef>
                <a:spcPts val="0"/>
              </a:spcBef>
              <a:spcAft>
                <a:spcPts val="0"/>
              </a:spcAft>
              <a:buSzPts val="3400"/>
              <a:buChar char="●"/>
            </a:pPr>
            <a:r>
              <a:rPr lang="en" sz="2400"/>
              <a:t>Population Specific Breakouts</a:t>
            </a:r>
            <a:endParaRPr sz="2400"/>
          </a:p>
          <a:p>
            <a:pPr indent="-444500" lvl="0" marL="457200" rtl="0" algn="l">
              <a:spcBef>
                <a:spcPts val="0"/>
              </a:spcBef>
              <a:spcAft>
                <a:spcPts val="0"/>
              </a:spcAft>
              <a:buSzPts val="3400"/>
              <a:buChar char="●"/>
            </a:pPr>
            <a:r>
              <a:rPr lang="en" sz="2400"/>
              <a:t>Synthesis and Discussion</a:t>
            </a:r>
            <a:endParaRPr sz="2400"/>
          </a:p>
          <a:p>
            <a:pPr indent="0" lvl="0" marL="457200" rtl="0" algn="l">
              <a:spcBef>
                <a:spcPts val="56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65"/>
          <p:cNvSpPr txBox="1"/>
          <p:nvPr>
            <p:ph type="title"/>
          </p:nvPr>
        </p:nvSpPr>
        <p:spPr>
          <a:xfrm>
            <a:off x="457200" y="171450"/>
            <a:ext cx="8229600" cy="743100"/>
          </a:xfrm>
          <a:prstGeom prst="rect">
            <a:avLst/>
          </a:prstGeom>
          <a:noFill/>
          <a:ln>
            <a:noFill/>
          </a:ln>
        </p:spPr>
        <p:txBody>
          <a:bodyPr anchorCtr="0" anchor="ctr" bIns="91425" lIns="91425" spcFirstLastPara="1" rIns="91425" wrap="square" tIns="91425">
            <a:normAutofit fontScale="90000"/>
          </a:bodyPr>
          <a:lstStyle/>
          <a:p>
            <a:pPr indent="0" lvl="0" marL="0" marR="0" rtl="0" algn="ctr">
              <a:lnSpc>
                <a:spcPct val="100000"/>
              </a:lnSpc>
              <a:spcBef>
                <a:spcPts val="0"/>
              </a:spcBef>
              <a:spcAft>
                <a:spcPts val="0"/>
              </a:spcAft>
              <a:buClr>
                <a:srgbClr val="446CA9"/>
              </a:buClr>
              <a:buSzPct val="111111"/>
              <a:buFont typeface="Arial"/>
              <a:buNone/>
            </a:pPr>
            <a:r>
              <a:rPr lang="en">
                <a:latin typeface="Arial"/>
                <a:ea typeface="Arial"/>
                <a:cs typeface="Arial"/>
                <a:sym typeface="Arial"/>
              </a:rPr>
              <a:t>A powerful underlying principle:</a:t>
            </a:r>
            <a:br>
              <a:rPr lang="en">
                <a:latin typeface="Arial"/>
                <a:ea typeface="Arial"/>
                <a:cs typeface="Arial"/>
                <a:sym typeface="Arial"/>
              </a:rPr>
            </a:br>
            <a:r>
              <a:rPr lang="en">
                <a:latin typeface="Arial"/>
                <a:ea typeface="Arial"/>
                <a:cs typeface="Arial"/>
                <a:sym typeface="Arial"/>
              </a:rPr>
              <a:t>Creative arts rewires our brains</a:t>
            </a:r>
            <a:endParaRPr/>
          </a:p>
        </p:txBody>
      </p:sp>
      <p:pic>
        <p:nvPicPr>
          <p:cNvPr id="374" name="Google Shape;374;p65"/>
          <p:cNvPicPr preferRelativeResize="0"/>
          <p:nvPr>
            <p:ph idx="1" type="body"/>
          </p:nvPr>
        </p:nvPicPr>
        <p:blipFill rotWithShape="1">
          <a:blip r:embed="rId3">
            <a:alphaModFix/>
          </a:blip>
          <a:srcRect b="0" l="0" r="0" t="0"/>
          <a:stretch/>
        </p:blipFill>
        <p:spPr>
          <a:xfrm>
            <a:off x="2701325" y="1195575"/>
            <a:ext cx="3616200" cy="2088300"/>
          </a:xfrm>
          <a:prstGeom prst="rect">
            <a:avLst/>
          </a:prstGeom>
          <a:noFill/>
          <a:ln>
            <a:noFill/>
          </a:ln>
          <a:effectLst>
            <a:outerShdw blurRad="292100" rotWithShape="0" algn="tl" dir="2700000" dist="139700">
              <a:srgbClr val="333333">
                <a:alpha val="64709"/>
              </a:srgbClr>
            </a:outerShdw>
          </a:effectLst>
        </p:spPr>
      </p:pic>
      <p:sp>
        <p:nvSpPr>
          <p:cNvPr id="375" name="Google Shape;375;p65"/>
          <p:cNvSpPr/>
          <p:nvPr/>
        </p:nvSpPr>
        <p:spPr>
          <a:xfrm>
            <a:off x="1281150" y="3283876"/>
            <a:ext cx="6581700" cy="120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 sz="2800" u="none" cap="none" strike="noStrike">
                <a:solidFill>
                  <a:srgbClr val="000000"/>
                </a:solidFill>
                <a:latin typeface="Arial"/>
                <a:ea typeface="Arial"/>
                <a:cs typeface="Arial"/>
                <a:sym typeface="Arial"/>
              </a:rPr>
              <a:t>The arts stimulate thoughts, moods and feelings that change our brain, bodies and behaviors…</a:t>
            </a:r>
            <a:endParaRPr/>
          </a:p>
          <a:p>
            <a:pPr indent="0" lvl="0" marL="0" marR="0" rtl="0" algn="ctr">
              <a:lnSpc>
                <a:spcPct val="100000"/>
              </a:lnSpc>
              <a:spcBef>
                <a:spcPts val="0"/>
              </a:spcBef>
              <a:spcAft>
                <a:spcPts val="0"/>
              </a:spcAft>
              <a:buClr>
                <a:srgbClr val="000000"/>
              </a:buClr>
              <a:buSzPts val="2800"/>
              <a:buFont typeface="Arial"/>
              <a:buNone/>
            </a:pPr>
            <a:r>
              <a:rPr b="0" i="0" lang="en" sz="2800" u="none" cap="none" strike="noStrike">
                <a:solidFill>
                  <a:srgbClr val="000000"/>
                </a:solidFill>
                <a:latin typeface="Arial"/>
                <a:ea typeface="Arial"/>
                <a:cs typeface="Arial"/>
                <a:sym typeface="Arial"/>
              </a:rPr>
              <a:t>all impacting our health!</a:t>
            </a:r>
            <a:endParaRPr b="0" i="0" sz="28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Anto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